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 id="2147483649" r:id="rId2"/>
  </p:sldMasterIdLst>
  <p:notesMasterIdLst>
    <p:notesMasterId r:id="rId31"/>
  </p:notesMasterIdLst>
  <p:sldIdLst>
    <p:sldId id="382" r:id="rId3"/>
    <p:sldId id="454" r:id="rId4"/>
    <p:sldId id="340" r:id="rId5"/>
    <p:sldId id="326" r:id="rId6"/>
    <p:sldId id="344" r:id="rId7"/>
    <p:sldId id="415" r:id="rId8"/>
    <p:sldId id="418" r:id="rId9"/>
    <p:sldId id="355" r:id="rId10"/>
    <p:sldId id="440" r:id="rId11"/>
    <p:sldId id="421" r:id="rId12"/>
    <p:sldId id="423" r:id="rId13"/>
    <p:sldId id="438" r:id="rId14"/>
    <p:sldId id="439" r:id="rId15"/>
    <p:sldId id="442" r:id="rId16"/>
    <p:sldId id="419" r:id="rId17"/>
    <p:sldId id="443" r:id="rId18"/>
    <p:sldId id="436" r:id="rId19"/>
    <p:sldId id="444" r:id="rId20"/>
    <p:sldId id="445" r:id="rId21"/>
    <p:sldId id="449" r:id="rId22"/>
    <p:sldId id="450" r:id="rId23"/>
    <p:sldId id="425" r:id="rId24"/>
    <p:sldId id="441" r:id="rId25"/>
    <p:sldId id="428" r:id="rId26"/>
    <p:sldId id="453" r:id="rId27"/>
    <p:sldId id="448" r:id="rId28"/>
    <p:sldId id="451" r:id="rId29"/>
    <p:sldId id="452" r:id="rId30"/>
  </p:sldIdLst>
  <p:sldSz cx="9363075" cy="5257800"/>
  <p:notesSz cx="6858000" cy="9144000"/>
  <p:defaultTextStyle>
    <a:defPPr>
      <a:defRPr lang="en-US"/>
    </a:defPPr>
    <a:lvl1pPr algn="ctr" rtl="0" fontAlgn="base">
      <a:spcBef>
        <a:spcPct val="0"/>
      </a:spcBef>
      <a:spcAft>
        <a:spcPct val="0"/>
      </a:spcAft>
      <a:defRPr sz="4200" kern="1200">
        <a:solidFill>
          <a:srgbClr val="000000"/>
        </a:solidFill>
        <a:latin typeface="Gill Sans" charset="0"/>
        <a:ea typeface="ヒラギノ角ゴ ProN W3" charset="0"/>
        <a:cs typeface="ヒラギノ角ゴ ProN W3" charset="0"/>
        <a:sym typeface="Gill Sans" charset="0"/>
      </a:defRPr>
    </a:lvl1pPr>
    <a:lvl2pPr marL="328613" indent="128588" algn="ctr" rtl="0" fontAlgn="base">
      <a:spcBef>
        <a:spcPct val="0"/>
      </a:spcBef>
      <a:spcAft>
        <a:spcPct val="0"/>
      </a:spcAft>
      <a:defRPr sz="4200" kern="1200">
        <a:solidFill>
          <a:srgbClr val="000000"/>
        </a:solidFill>
        <a:latin typeface="Gill Sans" charset="0"/>
        <a:ea typeface="ヒラギノ角ゴ ProN W3" charset="0"/>
        <a:cs typeface="ヒラギノ角ゴ ProN W3" charset="0"/>
        <a:sym typeface="Gill Sans" charset="0"/>
      </a:defRPr>
    </a:lvl2pPr>
    <a:lvl3pPr marL="657225" indent="257175" algn="ctr" rtl="0" fontAlgn="base">
      <a:spcBef>
        <a:spcPct val="0"/>
      </a:spcBef>
      <a:spcAft>
        <a:spcPct val="0"/>
      </a:spcAft>
      <a:defRPr sz="4200" kern="1200">
        <a:solidFill>
          <a:srgbClr val="000000"/>
        </a:solidFill>
        <a:latin typeface="Gill Sans" charset="0"/>
        <a:ea typeface="ヒラギノ角ゴ ProN W3" charset="0"/>
        <a:cs typeface="ヒラギノ角ゴ ProN W3" charset="0"/>
        <a:sym typeface="Gill Sans" charset="0"/>
      </a:defRPr>
    </a:lvl3pPr>
    <a:lvl4pPr marL="985838" indent="385763" algn="ctr" rtl="0" fontAlgn="base">
      <a:spcBef>
        <a:spcPct val="0"/>
      </a:spcBef>
      <a:spcAft>
        <a:spcPct val="0"/>
      </a:spcAft>
      <a:defRPr sz="4200" kern="1200">
        <a:solidFill>
          <a:srgbClr val="000000"/>
        </a:solidFill>
        <a:latin typeface="Gill Sans" charset="0"/>
        <a:ea typeface="ヒラギノ角ゴ ProN W3" charset="0"/>
        <a:cs typeface="ヒラギノ角ゴ ProN W3" charset="0"/>
        <a:sym typeface="Gill Sans" charset="0"/>
      </a:defRPr>
    </a:lvl4pPr>
    <a:lvl5pPr marL="1316038" indent="512763" algn="ctr" rtl="0" fontAlgn="base">
      <a:spcBef>
        <a:spcPct val="0"/>
      </a:spcBef>
      <a:spcAft>
        <a:spcPct val="0"/>
      </a:spcAft>
      <a:defRPr sz="4200" kern="1200">
        <a:solidFill>
          <a:srgbClr val="000000"/>
        </a:solidFill>
        <a:latin typeface="Gill Sans" charset="0"/>
        <a:ea typeface="ヒラギノ角ゴ ProN W3" charset="0"/>
        <a:cs typeface="ヒラギノ角ゴ ProN W3" charset="0"/>
        <a:sym typeface="Gill Sans" charset="0"/>
      </a:defRPr>
    </a:lvl5pPr>
    <a:lvl6pPr marL="2286000" algn="l" defTabSz="457200" rtl="0" eaLnBrk="1" latinLnBrk="0" hangingPunct="1">
      <a:defRPr sz="4200" kern="1200">
        <a:solidFill>
          <a:srgbClr val="000000"/>
        </a:solidFill>
        <a:latin typeface="Gill Sans" charset="0"/>
        <a:ea typeface="ヒラギノ角ゴ ProN W3" charset="0"/>
        <a:cs typeface="ヒラギノ角ゴ ProN W3" charset="0"/>
        <a:sym typeface="Gill Sans" charset="0"/>
      </a:defRPr>
    </a:lvl6pPr>
    <a:lvl7pPr marL="2743200" algn="l" defTabSz="457200" rtl="0" eaLnBrk="1" latinLnBrk="0" hangingPunct="1">
      <a:defRPr sz="4200" kern="1200">
        <a:solidFill>
          <a:srgbClr val="000000"/>
        </a:solidFill>
        <a:latin typeface="Gill Sans" charset="0"/>
        <a:ea typeface="ヒラギノ角ゴ ProN W3" charset="0"/>
        <a:cs typeface="ヒラギノ角ゴ ProN W3" charset="0"/>
        <a:sym typeface="Gill Sans" charset="0"/>
      </a:defRPr>
    </a:lvl7pPr>
    <a:lvl8pPr marL="3200400" algn="l" defTabSz="457200" rtl="0" eaLnBrk="1" latinLnBrk="0" hangingPunct="1">
      <a:defRPr sz="4200" kern="1200">
        <a:solidFill>
          <a:srgbClr val="000000"/>
        </a:solidFill>
        <a:latin typeface="Gill Sans" charset="0"/>
        <a:ea typeface="ヒラギノ角ゴ ProN W3" charset="0"/>
        <a:cs typeface="ヒラギノ角ゴ ProN W3" charset="0"/>
        <a:sym typeface="Gill Sans" charset="0"/>
      </a:defRPr>
    </a:lvl8pPr>
    <a:lvl9pPr marL="3657600" algn="l" defTabSz="457200" rtl="0" eaLnBrk="1" latinLnBrk="0" hangingPunct="1">
      <a:defRPr sz="4200" kern="1200">
        <a:solidFill>
          <a:srgbClr val="000000"/>
        </a:solidFill>
        <a:latin typeface="Gill Sans" charset="0"/>
        <a:ea typeface="ヒラギノ角ゴ ProN W3" charset="0"/>
        <a:cs typeface="ヒラギノ角ゴ ProN W3" charset="0"/>
        <a:sym typeface="Gill Sans" charset="0"/>
      </a:defRPr>
    </a:lvl9pPr>
  </p:defaultTextStyle>
  <p:extLst>
    <p:ext uri="{EFAFB233-063F-42B5-8137-9DF3F51BA10A}">
      <p15:sldGuideLst xmlns:p15="http://schemas.microsoft.com/office/powerpoint/2012/main">
        <p15:guide id="1" orient="horz" pos="1279">
          <p15:clr>
            <a:srgbClr val="A4A3A4"/>
          </p15:clr>
        </p15:guide>
        <p15:guide id="2" orient="horz" pos="306">
          <p15:clr>
            <a:srgbClr val="A4A3A4"/>
          </p15:clr>
        </p15:guide>
        <p15:guide id="3" orient="horz" pos="565">
          <p15:clr>
            <a:srgbClr val="A4A3A4"/>
          </p15:clr>
        </p15:guide>
        <p15:guide id="4" orient="horz" pos="2193">
          <p15:clr>
            <a:srgbClr val="A4A3A4"/>
          </p15:clr>
        </p15:guide>
        <p15:guide id="5" orient="horz" pos="1611">
          <p15:clr>
            <a:srgbClr val="A4A3A4"/>
          </p15:clr>
        </p15:guide>
        <p15:guide id="6" pos="5607">
          <p15:clr>
            <a:srgbClr val="A4A3A4"/>
          </p15:clr>
        </p15:guide>
        <p15:guide id="7" pos="290">
          <p15:clr>
            <a:srgbClr val="A4A3A4"/>
          </p15:clr>
        </p15:guide>
        <p15:guide id="8" pos="1979">
          <p15:clr>
            <a:srgbClr val="A4A3A4"/>
          </p15:clr>
        </p15:guide>
        <p15:guide id="9" pos="3781">
          <p15:clr>
            <a:srgbClr val="A4A3A4"/>
          </p15:clr>
        </p15:guide>
        <p15:guide id="10" pos="2092">
          <p15:clr>
            <a:srgbClr val="A4A3A4"/>
          </p15:clr>
        </p15:guide>
        <p15:guide id="11" pos="389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5266" autoAdjust="0"/>
  </p:normalViewPr>
  <p:slideViewPr>
    <p:cSldViewPr>
      <p:cViewPr varScale="1">
        <p:scale>
          <a:sx n="133" d="100"/>
          <a:sy n="133" d="100"/>
        </p:scale>
        <p:origin x="216" y="1032"/>
      </p:cViewPr>
      <p:guideLst>
        <p:guide orient="horz" pos="1279"/>
        <p:guide orient="horz" pos="306"/>
        <p:guide orient="horz" pos="565"/>
        <p:guide orient="horz" pos="2193"/>
        <p:guide orient="horz" pos="1611"/>
        <p:guide pos="5607"/>
        <p:guide pos="290"/>
        <p:guide pos="1979"/>
        <p:guide pos="3781"/>
        <p:guide pos="2092"/>
        <p:guide pos="3894"/>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tableStyles" Target="tableStyles.xml"/><Relationship Id="rId8"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B92F479-4B50-F243-9713-1B12EC2B4BDB}" type="datetimeFigureOut">
              <a:rPr lang="en-US" smtClean="0"/>
              <a:t>6/13/20</a:t>
            </a:fld>
            <a:endParaRPr lang="en-US"/>
          </a:p>
        </p:txBody>
      </p:sp>
      <p:sp>
        <p:nvSpPr>
          <p:cNvPr id="4" name="Slide Image Placeholder 3"/>
          <p:cNvSpPr>
            <a:spLocks noGrp="1" noRot="1" noChangeAspect="1"/>
          </p:cNvSpPr>
          <p:nvPr>
            <p:ph type="sldImg" idx="2"/>
          </p:nvPr>
        </p:nvSpPr>
        <p:spPr>
          <a:xfrm>
            <a:off x="376238" y="685800"/>
            <a:ext cx="61055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DD4B5B7-85EF-4E48-AC80-2380FACD9C23}" type="slidenum">
              <a:rPr lang="en-US" smtClean="0"/>
              <a:t>‹#›</a:t>
            </a:fld>
            <a:endParaRPr lang="en-US"/>
          </a:p>
        </p:txBody>
      </p:sp>
    </p:spTree>
    <p:extLst>
      <p:ext uri="{BB962C8B-B14F-4D97-AF65-F5344CB8AC3E}">
        <p14:creationId xmlns:p14="http://schemas.microsoft.com/office/powerpoint/2010/main" val="1065027896"/>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ADD4B5B7-85EF-4E48-AC80-2380FACD9C23}" type="slidenum">
              <a:rPr lang="en-US" smtClean="0"/>
              <a:t>1</a:t>
            </a:fld>
            <a:endParaRPr lang="en-US"/>
          </a:p>
        </p:txBody>
      </p:sp>
    </p:spTree>
    <p:extLst>
      <p:ext uri="{BB962C8B-B14F-4D97-AF65-F5344CB8AC3E}">
        <p14:creationId xmlns:p14="http://schemas.microsoft.com/office/powerpoint/2010/main" val="4213651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D4B5B7-85EF-4E48-AC80-2380FACD9C23}" type="slidenum">
              <a:rPr lang="en-US" smtClean="0"/>
              <a:t>11</a:t>
            </a:fld>
            <a:endParaRPr lang="en-US"/>
          </a:p>
        </p:txBody>
      </p:sp>
    </p:spTree>
    <p:extLst>
      <p:ext uri="{BB962C8B-B14F-4D97-AF65-F5344CB8AC3E}">
        <p14:creationId xmlns:p14="http://schemas.microsoft.com/office/powerpoint/2010/main" val="6457627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D4B5B7-85EF-4E48-AC80-2380FACD9C23}" type="slidenum">
              <a:rPr lang="en-US" smtClean="0"/>
              <a:t>12</a:t>
            </a:fld>
            <a:endParaRPr lang="en-US"/>
          </a:p>
        </p:txBody>
      </p:sp>
    </p:spTree>
    <p:extLst>
      <p:ext uri="{BB962C8B-B14F-4D97-AF65-F5344CB8AC3E}">
        <p14:creationId xmlns:p14="http://schemas.microsoft.com/office/powerpoint/2010/main" val="6457627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D4B5B7-85EF-4E48-AC80-2380FACD9C23}" type="slidenum">
              <a:rPr lang="en-US" smtClean="0"/>
              <a:t>13</a:t>
            </a:fld>
            <a:endParaRPr lang="en-US"/>
          </a:p>
        </p:txBody>
      </p:sp>
    </p:spTree>
    <p:extLst>
      <p:ext uri="{BB962C8B-B14F-4D97-AF65-F5344CB8AC3E}">
        <p14:creationId xmlns:p14="http://schemas.microsoft.com/office/powerpoint/2010/main" val="6457627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D4B5B7-85EF-4E48-AC80-2380FACD9C23}" type="slidenum">
              <a:rPr lang="en-US" smtClean="0"/>
              <a:t>14</a:t>
            </a:fld>
            <a:endParaRPr lang="en-US"/>
          </a:p>
        </p:txBody>
      </p:sp>
    </p:spTree>
    <p:extLst>
      <p:ext uri="{BB962C8B-B14F-4D97-AF65-F5344CB8AC3E}">
        <p14:creationId xmlns:p14="http://schemas.microsoft.com/office/powerpoint/2010/main" val="6457627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200" baseline="0" dirty="0">
              <a:solidFill>
                <a:prstClr val="black"/>
              </a:solidFill>
              <a:latin typeface="ArialMT"/>
              <a:sym typeface="Wingdings"/>
            </a:endParaRPr>
          </a:p>
        </p:txBody>
      </p:sp>
      <p:sp>
        <p:nvSpPr>
          <p:cNvPr id="4" name="Slide Number Placeholder 3"/>
          <p:cNvSpPr>
            <a:spLocks noGrp="1"/>
          </p:cNvSpPr>
          <p:nvPr>
            <p:ph type="sldNum" sz="quarter" idx="10"/>
          </p:nvPr>
        </p:nvSpPr>
        <p:spPr/>
        <p:txBody>
          <a:bodyPr/>
          <a:lstStyle/>
          <a:p>
            <a:fld id="{ADD4B5B7-85EF-4E48-AC80-2380FACD9C23}" type="slidenum">
              <a:rPr lang="en-US" smtClean="0"/>
              <a:t>15</a:t>
            </a:fld>
            <a:endParaRPr lang="en-US"/>
          </a:p>
        </p:txBody>
      </p:sp>
    </p:spTree>
    <p:extLst>
      <p:ext uri="{BB962C8B-B14F-4D97-AF65-F5344CB8AC3E}">
        <p14:creationId xmlns:p14="http://schemas.microsoft.com/office/powerpoint/2010/main" val="6457627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200" baseline="0" dirty="0">
              <a:solidFill>
                <a:prstClr val="black"/>
              </a:solidFill>
              <a:latin typeface="ArialMT"/>
              <a:sym typeface="Wingdings"/>
            </a:endParaRPr>
          </a:p>
        </p:txBody>
      </p:sp>
      <p:sp>
        <p:nvSpPr>
          <p:cNvPr id="4" name="Slide Number Placeholder 3"/>
          <p:cNvSpPr>
            <a:spLocks noGrp="1"/>
          </p:cNvSpPr>
          <p:nvPr>
            <p:ph type="sldNum" sz="quarter" idx="10"/>
          </p:nvPr>
        </p:nvSpPr>
        <p:spPr/>
        <p:txBody>
          <a:bodyPr/>
          <a:lstStyle/>
          <a:p>
            <a:fld id="{ADD4B5B7-85EF-4E48-AC80-2380FACD9C23}" type="slidenum">
              <a:rPr lang="en-US" smtClean="0"/>
              <a:t>16</a:t>
            </a:fld>
            <a:endParaRPr lang="en-US"/>
          </a:p>
        </p:txBody>
      </p:sp>
    </p:spTree>
    <p:extLst>
      <p:ext uri="{BB962C8B-B14F-4D97-AF65-F5344CB8AC3E}">
        <p14:creationId xmlns:p14="http://schemas.microsoft.com/office/powerpoint/2010/main" val="6457627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D4B5B7-85EF-4E48-AC80-2380FACD9C23}" type="slidenum">
              <a:rPr lang="en-US" smtClean="0"/>
              <a:t>17</a:t>
            </a:fld>
            <a:endParaRPr lang="en-US"/>
          </a:p>
        </p:txBody>
      </p:sp>
    </p:spTree>
    <p:extLst>
      <p:ext uri="{BB962C8B-B14F-4D97-AF65-F5344CB8AC3E}">
        <p14:creationId xmlns:p14="http://schemas.microsoft.com/office/powerpoint/2010/main" val="6457627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D4B5B7-85EF-4E48-AC80-2380FACD9C23}" type="slidenum">
              <a:rPr lang="en-US" smtClean="0"/>
              <a:t>18</a:t>
            </a:fld>
            <a:endParaRPr lang="en-US"/>
          </a:p>
        </p:txBody>
      </p:sp>
    </p:spTree>
    <p:extLst>
      <p:ext uri="{BB962C8B-B14F-4D97-AF65-F5344CB8AC3E}">
        <p14:creationId xmlns:p14="http://schemas.microsoft.com/office/powerpoint/2010/main" val="6457627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D4B5B7-85EF-4E48-AC80-2380FACD9C23}" type="slidenum">
              <a:rPr lang="en-US" smtClean="0"/>
              <a:t>19</a:t>
            </a:fld>
            <a:endParaRPr lang="en-US"/>
          </a:p>
        </p:txBody>
      </p:sp>
    </p:spTree>
    <p:extLst>
      <p:ext uri="{BB962C8B-B14F-4D97-AF65-F5344CB8AC3E}">
        <p14:creationId xmlns:p14="http://schemas.microsoft.com/office/powerpoint/2010/main" val="6457627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D4B5B7-85EF-4E48-AC80-2380FACD9C23}" type="slidenum">
              <a:rPr lang="en-US" smtClean="0"/>
              <a:t>20</a:t>
            </a:fld>
            <a:endParaRPr lang="en-US"/>
          </a:p>
        </p:txBody>
      </p:sp>
    </p:spTree>
    <p:extLst>
      <p:ext uri="{BB962C8B-B14F-4D97-AF65-F5344CB8AC3E}">
        <p14:creationId xmlns:p14="http://schemas.microsoft.com/office/powerpoint/2010/main" val="6457627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D4B5B7-85EF-4E48-AC80-2380FACD9C23}" type="slidenum">
              <a:rPr lang="en-US" smtClean="0"/>
              <a:t>3</a:t>
            </a:fld>
            <a:endParaRPr lang="en-US"/>
          </a:p>
        </p:txBody>
      </p:sp>
    </p:spTree>
    <p:extLst>
      <p:ext uri="{BB962C8B-B14F-4D97-AF65-F5344CB8AC3E}">
        <p14:creationId xmlns:p14="http://schemas.microsoft.com/office/powerpoint/2010/main" val="18408114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D4B5B7-85EF-4E48-AC80-2380FACD9C23}" type="slidenum">
              <a:rPr lang="en-US" smtClean="0"/>
              <a:t>21</a:t>
            </a:fld>
            <a:endParaRPr lang="en-US"/>
          </a:p>
        </p:txBody>
      </p:sp>
    </p:spTree>
    <p:extLst>
      <p:ext uri="{BB962C8B-B14F-4D97-AF65-F5344CB8AC3E}">
        <p14:creationId xmlns:p14="http://schemas.microsoft.com/office/powerpoint/2010/main" val="6457627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D4B5B7-85EF-4E48-AC80-2380FACD9C23}" type="slidenum">
              <a:rPr lang="en-US" smtClean="0"/>
              <a:t>22</a:t>
            </a:fld>
            <a:endParaRPr lang="en-US"/>
          </a:p>
        </p:txBody>
      </p:sp>
    </p:spTree>
    <p:extLst>
      <p:ext uri="{BB962C8B-B14F-4D97-AF65-F5344CB8AC3E}">
        <p14:creationId xmlns:p14="http://schemas.microsoft.com/office/powerpoint/2010/main" val="15877386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D4B5B7-85EF-4E48-AC80-2380FACD9C23}" type="slidenum">
              <a:rPr lang="en-US" smtClean="0"/>
              <a:t>23</a:t>
            </a:fld>
            <a:endParaRPr lang="en-US"/>
          </a:p>
        </p:txBody>
      </p:sp>
    </p:spTree>
    <p:extLst>
      <p:ext uri="{BB962C8B-B14F-4D97-AF65-F5344CB8AC3E}">
        <p14:creationId xmlns:p14="http://schemas.microsoft.com/office/powerpoint/2010/main" val="64576270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D4B5B7-85EF-4E48-AC80-2380FACD9C23}" type="slidenum">
              <a:rPr lang="en-US" smtClean="0"/>
              <a:t>24</a:t>
            </a:fld>
            <a:endParaRPr lang="en-US"/>
          </a:p>
        </p:txBody>
      </p:sp>
    </p:spTree>
    <p:extLst>
      <p:ext uri="{BB962C8B-B14F-4D97-AF65-F5344CB8AC3E}">
        <p14:creationId xmlns:p14="http://schemas.microsoft.com/office/powerpoint/2010/main" val="64576270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D4B5B7-85EF-4E48-AC80-2380FACD9C23}" type="slidenum">
              <a:rPr lang="en-US" smtClean="0"/>
              <a:t>25</a:t>
            </a:fld>
            <a:endParaRPr lang="en-US"/>
          </a:p>
        </p:txBody>
      </p:sp>
    </p:spTree>
    <p:extLst>
      <p:ext uri="{BB962C8B-B14F-4D97-AF65-F5344CB8AC3E}">
        <p14:creationId xmlns:p14="http://schemas.microsoft.com/office/powerpoint/2010/main" val="64576270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D4B5B7-85EF-4E48-AC80-2380FACD9C23}" type="slidenum">
              <a:rPr lang="en-US" smtClean="0"/>
              <a:t>26</a:t>
            </a:fld>
            <a:endParaRPr lang="en-US"/>
          </a:p>
        </p:txBody>
      </p:sp>
    </p:spTree>
    <p:extLst>
      <p:ext uri="{BB962C8B-B14F-4D97-AF65-F5344CB8AC3E}">
        <p14:creationId xmlns:p14="http://schemas.microsoft.com/office/powerpoint/2010/main" val="64576270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D4B5B7-85EF-4E48-AC80-2380FACD9C23}" type="slidenum">
              <a:rPr lang="en-US" smtClean="0"/>
              <a:t>27</a:t>
            </a:fld>
            <a:endParaRPr lang="en-US"/>
          </a:p>
        </p:txBody>
      </p:sp>
    </p:spTree>
    <p:extLst>
      <p:ext uri="{BB962C8B-B14F-4D97-AF65-F5344CB8AC3E}">
        <p14:creationId xmlns:p14="http://schemas.microsoft.com/office/powerpoint/2010/main" val="64576270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D4B5B7-85EF-4E48-AC80-2380FACD9C23}" type="slidenum">
              <a:rPr lang="en-US" smtClean="0"/>
              <a:t>28</a:t>
            </a:fld>
            <a:endParaRPr lang="en-US"/>
          </a:p>
        </p:txBody>
      </p:sp>
    </p:spTree>
    <p:extLst>
      <p:ext uri="{BB962C8B-B14F-4D97-AF65-F5344CB8AC3E}">
        <p14:creationId xmlns:p14="http://schemas.microsoft.com/office/powerpoint/2010/main" val="6457627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D4B5B7-85EF-4E48-AC80-2380FACD9C23}" type="slidenum">
              <a:rPr lang="en-US" smtClean="0"/>
              <a:t>4</a:t>
            </a:fld>
            <a:endParaRPr lang="en-US"/>
          </a:p>
        </p:txBody>
      </p:sp>
    </p:spTree>
    <p:extLst>
      <p:ext uri="{BB962C8B-B14F-4D97-AF65-F5344CB8AC3E}">
        <p14:creationId xmlns:p14="http://schemas.microsoft.com/office/powerpoint/2010/main" val="1587738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200" baseline="0" dirty="0">
              <a:solidFill>
                <a:prstClr val="black"/>
              </a:solidFill>
              <a:latin typeface="ArialMT"/>
              <a:sym typeface="Wingdings"/>
            </a:endParaRPr>
          </a:p>
        </p:txBody>
      </p:sp>
      <p:sp>
        <p:nvSpPr>
          <p:cNvPr id="4" name="Slide Number Placeholder 3"/>
          <p:cNvSpPr>
            <a:spLocks noGrp="1"/>
          </p:cNvSpPr>
          <p:nvPr>
            <p:ph type="sldNum" sz="quarter" idx="10"/>
          </p:nvPr>
        </p:nvSpPr>
        <p:spPr/>
        <p:txBody>
          <a:bodyPr/>
          <a:lstStyle/>
          <a:p>
            <a:fld id="{ADD4B5B7-85EF-4E48-AC80-2380FACD9C23}" type="slidenum">
              <a:rPr lang="en-US" smtClean="0"/>
              <a:t>5</a:t>
            </a:fld>
            <a:endParaRPr lang="en-US"/>
          </a:p>
        </p:txBody>
      </p:sp>
    </p:spTree>
    <p:extLst>
      <p:ext uri="{BB962C8B-B14F-4D97-AF65-F5344CB8AC3E}">
        <p14:creationId xmlns:p14="http://schemas.microsoft.com/office/powerpoint/2010/main" val="6457627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200" baseline="0" dirty="0">
              <a:solidFill>
                <a:prstClr val="black"/>
              </a:solidFill>
              <a:latin typeface="ArialMT"/>
              <a:sym typeface="Wingdings"/>
            </a:endParaRPr>
          </a:p>
        </p:txBody>
      </p:sp>
      <p:sp>
        <p:nvSpPr>
          <p:cNvPr id="4" name="Slide Number Placeholder 3"/>
          <p:cNvSpPr>
            <a:spLocks noGrp="1"/>
          </p:cNvSpPr>
          <p:nvPr>
            <p:ph type="sldNum" sz="quarter" idx="10"/>
          </p:nvPr>
        </p:nvSpPr>
        <p:spPr/>
        <p:txBody>
          <a:bodyPr/>
          <a:lstStyle/>
          <a:p>
            <a:fld id="{ADD4B5B7-85EF-4E48-AC80-2380FACD9C23}" type="slidenum">
              <a:rPr lang="en-US" smtClean="0"/>
              <a:t>6</a:t>
            </a:fld>
            <a:endParaRPr lang="en-US"/>
          </a:p>
        </p:txBody>
      </p:sp>
    </p:spTree>
    <p:extLst>
      <p:ext uri="{BB962C8B-B14F-4D97-AF65-F5344CB8AC3E}">
        <p14:creationId xmlns:p14="http://schemas.microsoft.com/office/powerpoint/2010/main" val="6457627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D4B5B7-85EF-4E48-AC80-2380FACD9C23}" type="slidenum">
              <a:rPr lang="en-US" smtClean="0"/>
              <a:t>7</a:t>
            </a:fld>
            <a:endParaRPr lang="en-US"/>
          </a:p>
        </p:txBody>
      </p:sp>
    </p:spTree>
    <p:extLst>
      <p:ext uri="{BB962C8B-B14F-4D97-AF65-F5344CB8AC3E}">
        <p14:creationId xmlns:p14="http://schemas.microsoft.com/office/powerpoint/2010/main" val="6457627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D4B5B7-85EF-4E48-AC80-2380FACD9C23}" type="slidenum">
              <a:rPr lang="en-US" smtClean="0"/>
              <a:t>8</a:t>
            </a:fld>
            <a:endParaRPr lang="en-US"/>
          </a:p>
        </p:txBody>
      </p:sp>
    </p:spTree>
    <p:extLst>
      <p:ext uri="{BB962C8B-B14F-4D97-AF65-F5344CB8AC3E}">
        <p14:creationId xmlns:p14="http://schemas.microsoft.com/office/powerpoint/2010/main" val="1587738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D4B5B7-85EF-4E48-AC80-2380FACD9C23}" type="slidenum">
              <a:rPr lang="en-US" smtClean="0"/>
              <a:t>9</a:t>
            </a:fld>
            <a:endParaRPr lang="en-US"/>
          </a:p>
        </p:txBody>
      </p:sp>
    </p:spTree>
    <p:extLst>
      <p:ext uri="{BB962C8B-B14F-4D97-AF65-F5344CB8AC3E}">
        <p14:creationId xmlns:p14="http://schemas.microsoft.com/office/powerpoint/2010/main" val="6457627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D4B5B7-85EF-4E48-AC80-2380FACD9C23}" type="slidenum">
              <a:rPr lang="en-US" smtClean="0"/>
              <a:t>10</a:t>
            </a:fld>
            <a:endParaRPr lang="en-US"/>
          </a:p>
        </p:txBody>
      </p:sp>
    </p:spTree>
    <p:extLst>
      <p:ext uri="{BB962C8B-B14F-4D97-AF65-F5344CB8AC3E}">
        <p14:creationId xmlns:p14="http://schemas.microsoft.com/office/powerpoint/2010/main" val="64576270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4" name="Picture 3"/>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57200" y="579438"/>
            <a:ext cx="2038350" cy="219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2" name="Title 1"/>
          <p:cNvSpPr>
            <a:spLocks noGrp="1"/>
          </p:cNvSpPr>
          <p:nvPr>
            <p:ph type="ctrTitle"/>
          </p:nvPr>
        </p:nvSpPr>
        <p:spPr>
          <a:xfrm>
            <a:off x="413236" y="1144089"/>
            <a:ext cx="8469243" cy="1126998"/>
          </a:xfrm>
          <a:prstGeom prst="rect">
            <a:avLst/>
          </a:prstGeom>
        </p:spPr>
        <p:txBody>
          <a:bodyPr vert="horz" lIns="0" tIns="0" rIns="0" bIns="0"/>
          <a:lstStyle>
            <a:lvl1pPr>
              <a:lnSpc>
                <a:spcPct val="70000"/>
              </a:lnSpc>
              <a:defRPr sz="11500" b="1" cap="all" spc="-200">
                <a:latin typeface="PFDinTextCompPro-Bold"/>
                <a:cs typeface="PFDinTextCompPro-Bold"/>
              </a:defRPr>
            </a:lvl1pPr>
          </a:lstStyle>
          <a:p>
            <a:r>
              <a:rPr lang="en-US"/>
              <a:t>Click to edit Master title style</a:t>
            </a:r>
            <a:endParaRPr lang="en-US" dirty="0"/>
          </a:p>
        </p:txBody>
      </p:sp>
      <p:sp>
        <p:nvSpPr>
          <p:cNvPr id="3" name="Subtitle 2"/>
          <p:cNvSpPr>
            <a:spLocks noGrp="1"/>
          </p:cNvSpPr>
          <p:nvPr>
            <p:ph type="subTitle" idx="1"/>
          </p:nvPr>
        </p:nvSpPr>
        <p:spPr>
          <a:xfrm>
            <a:off x="391455" y="4118670"/>
            <a:ext cx="6553695" cy="609600"/>
          </a:xfrm>
          <a:prstGeom prst="rect">
            <a:avLst/>
          </a:prstGeom>
        </p:spPr>
        <p:txBody>
          <a:bodyPr vert="horz" lIns="65828" tIns="32914" rIns="65828" bIns="32914"/>
          <a:lstStyle>
            <a:lvl1pPr marL="0" indent="0" algn="l">
              <a:buNone/>
              <a:defRPr lang="en-US" sz="2800" u="none" baseline="0" smtClean="0"/>
            </a:lvl1pPr>
            <a:lvl2pPr marL="329138" indent="0" algn="ctr">
              <a:buNone/>
              <a:defRPr/>
            </a:lvl2pPr>
            <a:lvl3pPr marL="658277" indent="0" algn="ctr">
              <a:buNone/>
              <a:defRPr/>
            </a:lvl3pPr>
            <a:lvl4pPr marL="987415" indent="0" algn="ctr">
              <a:buNone/>
              <a:defRPr/>
            </a:lvl4pPr>
            <a:lvl5pPr marL="1316553" indent="0" algn="ctr">
              <a:buNone/>
              <a:defRPr/>
            </a:lvl5pPr>
            <a:lvl6pPr marL="1645691" indent="0" algn="ctr">
              <a:buNone/>
              <a:defRPr/>
            </a:lvl6pPr>
            <a:lvl7pPr marL="1974830" indent="0" algn="ctr">
              <a:buNone/>
              <a:defRPr/>
            </a:lvl7pPr>
            <a:lvl8pPr marL="2303968" indent="0" algn="ctr">
              <a:buNone/>
              <a:defRPr/>
            </a:lvl8pPr>
            <a:lvl9pPr marL="2633106" indent="0" algn="ctr">
              <a:buNone/>
              <a:defRPr/>
            </a:lvl9pPr>
          </a:lstStyle>
          <a:p>
            <a:r>
              <a:rPr lang="en-US"/>
              <a:t>Click to edit Master subtitle style</a:t>
            </a:r>
            <a:endParaRPr lang="en-US" dirty="0"/>
          </a:p>
        </p:txBody>
      </p:sp>
    </p:spTree>
    <p:extLst>
      <p:ext uri="{BB962C8B-B14F-4D97-AF65-F5344CB8AC3E}">
        <p14:creationId xmlns:p14="http://schemas.microsoft.com/office/powerpoint/2010/main" val="2924313952"/>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Exercise Slide">
    <p:spTree>
      <p:nvGrpSpPr>
        <p:cNvPr id="1" name=""/>
        <p:cNvGrpSpPr/>
        <p:nvPr/>
      </p:nvGrpSpPr>
      <p:grpSpPr>
        <a:xfrm>
          <a:off x="0" y="0"/>
          <a:ext cx="0" cy="0"/>
          <a:chOff x="0" y="0"/>
          <a:chExt cx="0" cy="0"/>
        </a:xfrm>
      </p:grpSpPr>
      <p:cxnSp>
        <p:nvCxnSpPr>
          <p:cNvPr id="12" name="Straight Connector 11"/>
          <p:cNvCxnSpPr/>
          <p:nvPr userDrawn="1"/>
        </p:nvCxnSpPr>
        <p:spPr bwMode="auto">
          <a:xfrm flipH="1">
            <a:off x="454025" y="2082800"/>
            <a:ext cx="2703513" cy="0"/>
          </a:xfrm>
          <a:prstGeom prst="line">
            <a:avLst/>
          </a:prstGeom>
          <a:solidFill>
            <a:schemeClr val="accent1"/>
          </a:solidFill>
          <a:ln w="63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3" name="Straight Connector 12"/>
          <p:cNvCxnSpPr/>
          <p:nvPr userDrawn="1"/>
        </p:nvCxnSpPr>
        <p:spPr bwMode="auto">
          <a:xfrm>
            <a:off x="3386138" y="2085975"/>
            <a:ext cx="5272087" cy="0"/>
          </a:xfrm>
          <a:prstGeom prst="line">
            <a:avLst/>
          </a:prstGeom>
          <a:solidFill>
            <a:schemeClr val="accent1"/>
          </a:solidFill>
          <a:ln w="63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4" name="Straight Connector 13"/>
          <p:cNvCxnSpPr/>
          <p:nvPr userDrawn="1"/>
        </p:nvCxnSpPr>
        <p:spPr bwMode="auto">
          <a:xfrm flipH="1">
            <a:off x="454025" y="3657600"/>
            <a:ext cx="2703513" cy="0"/>
          </a:xfrm>
          <a:prstGeom prst="line">
            <a:avLst/>
          </a:prstGeom>
          <a:solidFill>
            <a:schemeClr val="accent1"/>
          </a:solidFill>
          <a:ln w="63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9" name="Straight Connector 18"/>
          <p:cNvCxnSpPr/>
          <p:nvPr userDrawn="1"/>
        </p:nvCxnSpPr>
        <p:spPr bwMode="auto">
          <a:xfrm flipH="1">
            <a:off x="3371850" y="3651250"/>
            <a:ext cx="5272088" cy="0"/>
          </a:xfrm>
          <a:prstGeom prst="line">
            <a:avLst/>
          </a:prstGeom>
          <a:solidFill>
            <a:schemeClr val="accent1"/>
          </a:solidFill>
          <a:ln w="63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3" name="Text Placeholder 2"/>
          <p:cNvSpPr>
            <a:spLocks noGrp="1"/>
          </p:cNvSpPr>
          <p:nvPr>
            <p:ph type="body" idx="1"/>
          </p:nvPr>
        </p:nvSpPr>
        <p:spPr>
          <a:xfrm>
            <a:off x="468612" y="1491734"/>
            <a:ext cx="2688926" cy="490347"/>
          </a:xfrm>
          <a:prstGeom prst="rect">
            <a:avLst/>
          </a:prstGeom>
        </p:spPr>
        <p:txBody>
          <a:bodyPr vert="horz" lIns="0" tIns="32914" rIns="65828" bIns="32914" anchor="b"/>
          <a:lstStyle>
            <a:lvl1pPr marL="0" indent="0">
              <a:buNone/>
              <a:defRPr sz="1400" b="1" cap="all">
                <a:latin typeface="+mj-lt"/>
              </a:defRPr>
            </a:lvl1pPr>
            <a:lvl2pPr marL="329138" indent="0">
              <a:buNone/>
              <a:defRPr sz="1400" b="1"/>
            </a:lvl2pPr>
            <a:lvl3pPr marL="658277" indent="0">
              <a:buNone/>
              <a:defRPr sz="1300" b="1"/>
            </a:lvl3pPr>
            <a:lvl4pPr marL="987415" indent="0">
              <a:buNone/>
              <a:defRPr sz="1200" b="1"/>
            </a:lvl4pPr>
            <a:lvl5pPr marL="1316553" indent="0">
              <a:buNone/>
              <a:defRPr sz="1200" b="1"/>
            </a:lvl5pPr>
            <a:lvl6pPr marL="1645691" indent="0">
              <a:buNone/>
              <a:defRPr sz="1200" b="1"/>
            </a:lvl6pPr>
            <a:lvl7pPr marL="1974830" indent="0">
              <a:buNone/>
              <a:defRPr sz="1200" b="1"/>
            </a:lvl7pPr>
            <a:lvl8pPr marL="2303968" indent="0">
              <a:buNone/>
              <a:defRPr sz="1200" b="1"/>
            </a:lvl8pPr>
            <a:lvl9pPr marL="2633106" indent="0">
              <a:buNone/>
              <a:defRPr sz="1200" b="1"/>
            </a:lvl9pPr>
          </a:lstStyle>
          <a:p>
            <a:pPr lvl="0"/>
            <a:r>
              <a:rPr lang="en-US"/>
              <a:t>Click to edit Master text styles</a:t>
            </a:r>
          </a:p>
        </p:txBody>
      </p:sp>
      <p:sp>
        <p:nvSpPr>
          <p:cNvPr id="4" name="Content Placeholder 3"/>
          <p:cNvSpPr>
            <a:spLocks noGrp="1"/>
          </p:cNvSpPr>
          <p:nvPr>
            <p:ph sz="half" idx="2"/>
          </p:nvPr>
        </p:nvSpPr>
        <p:spPr>
          <a:xfrm>
            <a:off x="468612" y="2158557"/>
            <a:ext cx="2688926" cy="1200150"/>
          </a:xfrm>
          <a:prstGeom prst="rect">
            <a:avLst/>
          </a:prstGeom>
        </p:spPr>
        <p:txBody>
          <a:bodyPr vert="horz" lIns="0" tIns="32914" rIns="65828" bIns="32914"/>
          <a:lstStyle>
            <a:lvl1pPr marL="0" indent="0">
              <a:lnSpc>
                <a:spcPct val="100000"/>
              </a:lnSpc>
              <a:buNone/>
              <a:defRPr sz="1400"/>
            </a:lvl1pPr>
            <a:lvl2pPr>
              <a:lnSpc>
                <a:spcPct val="100000"/>
              </a:lnSpc>
              <a:defRPr sz="1400"/>
            </a:lvl2pPr>
            <a:lvl3pPr>
              <a:defRPr sz="1700"/>
            </a:lvl3pPr>
            <a:lvl4pPr>
              <a:defRPr sz="1700"/>
            </a:lvl4pPr>
            <a:lvl5pPr>
              <a:defRPr sz="170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p:txBody>
      </p:sp>
      <p:sp>
        <p:nvSpPr>
          <p:cNvPr id="8" name="Content Placeholder 5"/>
          <p:cNvSpPr>
            <a:spLocks noGrp="1"/>
          </p:cNvSpPr>
          <p:nvPr>
            <p:ph sz="quarter" idx="11"/>
          </p:nvPr>
        </p:nvSpPr>
        <p:spPr>
          <a:xfrm>
            <a:off x="371265" y="495300"/>
            <a:ext cx="7129671" cy="304800"/>
          </a:xfrm>
          <a:prstGeom prst="rect">
            <a:avLst/>
          </a:prstGeom>
        </p:spPr>
        <p:txBody>
          <a:bodyPr vert="horz"/>
          <a:lstStyle>
            <a:lvl1pPr marL="0" marR="0" indent="0" algn="l" defTabSz="914400" rtl="0" eaLnBrk="0" fontAlgn="base" latinLnBrk="0" hangingPunct="0">
              <a:lnSpc>
                <a:spcPts val="2450"/>
              </a:lnSpc>
              <a:spcBef>
                <a:spcPct val="0"/>
              </a:spcBef>
              <a:spcAft>
                <a:spcPct val="0"/>
              </a:spcAft>
              <a:buClrTx/>
              <a:buSzPct val="69000"/>
              <a:buFont typeface="Lucida Grande" charset="0"/>
              <a:buNone/>
              <a:tabLst/>
              <a:defRPr sz="2300" b="1" cap="all">
                <a:latin typeface="+mj-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en-US"/>
              <a:t>Click to edit Master text styles</a:t>
            </a:r>
          </a:p>
        </p:txBody>
      </p:sp>
      <p:sp>
        <p:nvSpPr>
          <p:cNvPr id="15" name="Text Placeholder 2"/>
          <p:cNvSpPr>
            <a:spLocks noGrp="1"/>
          </p:cNvSpPr>
          <p:nvPr>
            <p:ph type="body" idx="12"/>
          </p:nvPr>
        </p:nvSpPr>
        <p:spPr>
          <a:xfrm>
            <a:off x="3386137" y="1494184"/>
            <a:ext cx="5257800" cy="490347"/>
          </a:xfrm>
          <a:prstGeom prst="rect">
            <a:avLst/>
          </a:prstGeom>
        </p:spPr>
        <p:txBody>
          <a:bodyPr vert="horz" lIns="0" tIns="32914" rIns="65828" bIns="32914" anchor="b"/>
          <a:lstStyle>
            <a:lvl1pPr marL="0" indent="0">
              <a:buNone/>
              <a:defRPr sz="1400" b="1" cap="all">
                <a:latin typeface="+mj-lt"/>
              </a:defRPr>
            </a:lvl1pPr>
            <a:lvl2pPr marL="329138" indent="0">
              <a:buNone/>
              <a:defRPr sz="1400" b="1"/>
            </a:lvl2pPr>
            <a:lvl3pPr marL="658277" indent="0">
              <a:buNone/>
              <a:defRPr sz="1300" b="1"/>
            </a:lvl3pPr>
            <a:lvl4pPr marL="987415" indent="0">
              <a:buNone/>
              <a:defRPr sz="1200" b="1"/>
            </a:lvl4pPr>
            <a:lvl5pPr marL="1316553" indent="0">
              <a:buNone/>
              <a:defRPr sz="1200" b="1"/>
            </a:lvl5pPr>
            <a:lvl6pPr marL="1645691" indent="0">
              <a:buNone/>
              <a:defRPr sz="1200" b="1"/>
            </a:lvl6pPr>
            <a:lvl7pPr marL="1974830" indent="0">
              <a:buNone/>
              <a:defRPr sz="1200" b="1"/>
            </a:lvl7pPr>
            <a:lvl8pPr marL="2303968" indent="0">
              <a:buNone/>
              <a:defRPr sz="1200" b="1"/>
            </a:lvl8pPr>
            <a:lvl9pPr marL="2633106" indent="0">
              <a:buNone/>
              <a:defRPr sz="1200" b="1"/>
            </a:lvl9pPr>
          </a:lstStyle>
          <a:p>
            <a:pPr lvl="0"/>
            <a:r>
              <a:rPr lang="en-US"/>
              <a:t>Click to edit Master text styles</a:t>
            </a:r>
          </a:p>
        </p:txBody>
      </p:sp>
      <p:sp>
        <p:nvSpPr>
          <p:cNvPr id="16" name="Content Placeholder 3"/>
          <p:cNvSpPr>
            <a:spLocks noGrp="1"/>
          </p:cNvSpPr>
          <p:nvPr>
            <p:ph sz="half" idx="13"/>
          </p:nvPr>
        </p:nvSpPr>
        <p:spPr>
          <a:xfrm>
            <a:off x="3386137" y="2161007"/>
            <a:ext cx="1219200" cy="1111856"/>
          </a:xfrm>
          <a:prstGeom prst="rect">
            <a:avLst/>
          </a:prstGeom>
        </p:spPr>
        <p:txBody>
          <a:bodyPr vert="horz" lIns="0" tIns="32914" rIns="65828" bIns="32914"/>
          <a:lstStyle>
            <a:lvl1pPr marL="0" indent="0">
              <a:lnSpc>
                <a:spcPct val="100000"/>
              </a:lnSpc>
              <a:buNone/>
              <a:defRPr sz="1400" i="1"/>
            </a:lvl1pPr>
            <a:lvl2pPr>
              <a:defRPr sz="1700"/>
            </a:lvl2pPr>
            <a:lvl3pPr>
              <a:defRPr sz="1700"/>
            </a:lvl3pPr>
            <a:lvl4pPr>
              <a:defRPr sz="1700"/>
            </a:lvl4pPr>
            <a:lvl5pPr>
              <a:defRPr sz="1700"/>
            </a:lvl5pPr>
            <a:lvl6pPr>
              <a:defRPr sz="1200"/>
            </a:lvl6pPr>
            <a:lvl7pPr>
              <a:defRPr sz="1200"/>
            </a:lvl7pPr>
            <a:lvl8pPr>
              <a:defRPr sz="1200"/>
            </a:lvl8pPr>
            <a:lvl9pPr>
              <a:defRPr sz="1200"/>
            </a:lvl9pPr>
          </a:lstStyle>
          <a:p>
            <a:pPr lvl="0"/>
            <a:r>
              <a:rPr lang="en-US" dirty="0"/>
              <a:t>Click to edit Master text styles</a:t>
            </a:r>
          </a:p>
        </p:txBody>
      </p:sp>
      <p:sp>
        <p:nvSpPr>
          <p:cNvPr id="20" name="Content Placeholder 3"/>
          <p:cNvSpPr>
            <a:spLocks noGrp="1"/>
          </p:cNvSpPr>
          <p:nvPr>
            <p:ph sz="half" idx="14"/>
          </p:nvPr>
        </p:nvSpPr>
        <p:spPr>
          <a:xfrm>
            <a:off x="4853747" y="2161007"/>
            <a:ext cx="3790189" cy="1111856"/>
          </a:xfrm>
          <a:prstGeom prst="rect">
            <a:avLst/>
          </a:prstGeom>
        </p:spPr>
        <p:txBody>
          <a:bodyPr vert="horz" lIns="0" tIns="32914" rIns="65828" bIns="32914"/>
          <a:lstStyle>
            <a:lvl1pPr marL="225425" indent="-225425">
              <a:lnSpc>
                <a:spcPct val="100000"/>
              </a:lnSpc>
              <a:buSzPct val="100000"/>
              <a:buFont typeface="+mj-lt"/>
              <a:buAutoNum type="arabicPeriod"/>
              <a:defRPr sz="1400"/>
            </a:lvl1pPr>
            <a:lvl2pPr>
              <a:defRPr sz="1700"/>
            </a:lvl2pPr>
            <a:lvl3pPr>
              <a:defRPr sz="1700"/>
            </a:lvl3pPr>
            <a:lvl4pPr>
              <a:defRPr sz="1700"/>
            </a:lvl4pPr>
            <a:lvl5pPr>
              <a:defRPr sz="1700"/>
            </a:lvl5pPr>
            <a:lvl6pPr>
              <a:defRPr sz="1200"/>
            </a:lvl6pPr>
            <a:lvl7pPr>
              <a:defRPr sz="1200"/>
            </a:lvl7pPr>
            <a:lvl8pPr>
              <a:defRPr sz="1200"/>
            </a:lvl8pPr>
            <a:lvl9pPr>
              <a:defRPr sz="1200"/>
            </a:lvl9pPr>
          </a:lstStyle>
          <a:p>
            <a:pPr lvl="0"/>
            <a:r>
              <a:rPr lang="en-US" dirty="0"/>
              <a:t>Click to edit Master text styles</a:t>
            </a:r>
          </a:p>
        </p:txBody>
      </p:sp>
      <p:sp>
        <p:nvSpPr>
          <p:cNvPr id="21" name="Text Placeholder 2"/>
          <p:cNvSpPr>
            <a:spLocks noGrp="1"/>
          </p:cNvSpPr>
          <p:nvPr>
            <p:ph type="body" idx="15"/>
          </p:nvPr>
        </p:nvSpPr>
        <p:spPr>
          <a:xfrm>
            <a:off x="468612" y="3070370"/>
            <a:ext cx="2688926" cy="490347"/>
          </a:xfrm>
          <a:prstGeom prst="rect">
            <a:avLst/>
          </a:prstGeom>
        </p:spPr>
        <p:txBody>
          <a:bodyPr vert="horz" lIns="0" tIns="32914" rIns="65828" bIns="32914" anchor="b"/>
          <a:lstStyle>
            <a:lvl1pPr marL="0" indent="0">
              <a:buNone/>
              <a:defRPr sz="1400" b="1" cap="all">
                <a:latin typeface="+mj-lt"/>
              </a:defRPr>
            </a:lvl1pPr>
            <a:lvl2pPr marL="329138" indent="0">
              <a:buNone/>
              <a:defRPr sz="1400" b="1"/>
            </a:lvl2pPr>
            <a:lvl3pPr marL="658277" indent="0">
              <a:buNone/>
              <a:defRPr sz="1300" b="1"/>
            </a:lvl3pPr>
            <a:lvl4pPr marL="987415" indent="0">
              <a:buNone/>
              <a:defRPr sz="1200" b="1"/>
            </a:lvl4pPr>
            <a:lvl5pPr marL="1316553" indent="0">
              <a:buNone/>
              <a:defRPr sz="1200" b="1"/>
            </a:lvl5pPr>
            <a:lvl6pPr marL="1645691" indent="0">
              <a:buNone/>
              <a:defRPr sz="1200" b="1"/>
            </a:lvl6pPr>
            <a:lvl7pPr marL="1974830" indent="0">
              <a:buNone/>
              <a:defRPr sz="1200" b="1"/>
            </a:lvl7pPr>
            <a:lvl8pPr marL="2303968" indent="0">
              <a:buNone/>
              <a:defRPr sz="1200" b="1"/>
            </a:lvl8pPr>
            <a:lvl9pPr marL="2633106" indent="0">
              <a:buNone/>
              <a:defRPr sz="1200" b="1"/>
            </a:lvl9pPr>
          </a:lstStyle>
          <a:p>
            <a:pPr lvl="0"/>
            <a:r>
              <a:rPr lang="en-US"/>
              <a:t>Click to edit Master text styles</a:t>
            </a:r>
          </a:p>
        </p:txBody>
      </p:sp>
      <p:sp>
        <p:nvSpPr>
          <p:cNvPr id="22" name="Content Placeholder 3"/>
          <p:cNvSpPr>
            <a:spLocks noGrp="1"/>
          </p:cNvSpPr>
          <p:nvPr>
            <p:ph sz="half" idx="16"/>
          </p:nvPr>
        </p:nvSpPr>
        <p:spPr>
          <a:xfrm>
            <a:off x="468612" y="3737193"/>
            <a:ext cx="2688926" cy="1406307"/>
          </a:xfrm>
          <a:prstGeom prst="rect">
            <a:avLst/>
          </a:prstGeom>
        </p:spPr>
        <p:txBody>
          <a:bodyPr vert="horz" lIns="0" tIns="32914" rIns="65828" bIns="32914"/>
          <a:lstStyle>
            <a:lvl1pPr marL="0" indent="0">
              <a:lnSpc>
                <a:spcPct val="100000"/>
              </a:lnSpc>
              <a:buNone/>
              <a:defRPr sz="1400"/>
            </a:lvl1pPr>
            <a:lvl2pPr>
              <a:lnSpc>
                <a:spcPct val="100000"/>
              </a:lnSpc>
              <a:defRPr sz="1400"/>
            </a:lvl2pPr>
            <a:lvl3pPr>
              <a:lnSpc>
                <a:spcPct val="100000"/>
              </a:lnSpc>
              <a:defRPr sz="1400"/>
            </a:lvl3pPr>
            <a:lvl4pPr>
              <a:defRPr sz="1700"/>
            </a:lvl4pPr>
            <a:lvl5pPr>
              <a:defRPr sz="170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p:txBody>
      </p:sp>
      <p:sp>
        <p:nvSpPr>
          <p:cNvPr id="17" name="Text Placeholder 2"/>
          <p:cNvSpPr>
            <a:spLocks noGrp="1"/>
          </p:cNvSpPr>
          <p:nvPr>
            <p:ph type="body" idx="18"/>
          </p:nvPr>
        </p:nvSpPr>
        <p:spPr>
          <a:xfrm>
            <a:off x="3386137" y="2933700"/>
            <a:ext cx="5257800" cy="619887"/>
          </a:xfrm>
          <a:prstGeom prst="rect">
            <a:avLst/>
          </a:prstGeom>
        </p:spPr>
        <p:txBody>
          <a:bodyPr vert="horz" lIns="0" tIns="32914" rIns="65828" bIns="32914" anchor="b"/>
          <a:lstStyle>
            <a:lvl1pPr marL="0" indent="0">
              <a:buNone/>
              <a:defRPr sz="1400" b="1" cap="all">
                <a:latin typeface="+mj-lt"/>
              </a:defRPr>
            </a:lvl1pPr>
            <a:lvl2pPr marL="329138" indent="0">
              <a:buNone/>
              <a:defRPr sz="1400" b="1"/>
            </a:lvl2pPr>
            <a:lvl3pPr marL="658277" indent="0">
              <a:buNone/>
              <a:defRPr sz="1300" b="1"/>
            </a:lvl3pPr>
            <a:lvl4pPr marL="987415" indent="0">
              <a:buNone/>
              <a:defRPr sz="1200" b="1"/>
            </a:lvl4pPr>
            <a:lvl5pPr marL="1316553" indent="0">
              <a:buNone/>
              <a:defRPr sz="1200" b="1"/>
            </a:lvl5pPr>
            <a:lvl6pPr marL="1645691" indent="0">
              <a:buNone/>
              <a:defRPr sz="1200" b="1"/>
            </a:lvl6pPr>
            <a:lvl7pPr marL="1974830" indent="0">
              <a:buNone/>
              <a:defRPr sz="1200" b="1"/>
            </a:lvl7pPr>
            <a:lvl8pPr marL="2303968" indent="0">
              <a:buNone/>
              <a:defRPr sz="1200" b="1"/>
            </a:lvl8pPr>
            <a:lvl9pPr marL="2633106" indent="0">
              <a:buNone/>
              <a:defRPr sz="1200" b="1"/>
            </a:lvl9pPr>
          </a:lstStyle>
          <a:p>
            <a:pPr lvl="0"/>
            <a:r>
              <a:rPr lang="en-US"/>
              <a:t>Click to edit Master text styles</a:t>
            </a:r>
          </a:p>
        </p:txBody>
      </p:sp>
      <p:sp>
        <p:nvSpPr>
          <p:cNvPr id="18" name="Content Placeholder 3"/>
          <p:cNvSpPr>
            <a:spLocks noGrp="1"/>
          </p:cNvSpPr>
          <p:nvPr>
            <p:ph sz="half" idx="19"/>
          </p:nvPr>
        </p:nvSpPr>
        <p:spPr>
          <a:xfrm>
            <a:off x="3386137" y="3730063"/>
            <a:ext cx="5257800" cy="1406307"/>
          </a:xfrm>
          <a:prstGeom prst="rect">
            <a:avLst/>
          </a:prstGeom>
        </p:spPr>
        <p:txBody>
          <a:bodyPr vert="horz" lIns="0" tIns="32914" rIns="65828" bIns="32914"/>
          <a:lstStyle>
            <a:lvl1pPr marL="0" indent="0">
              <a:lnSpc>
                <a:spcPct val="100000"/>
              </a:lnSpc>
              <a:buNone/>
              <a:defRPr sz="1400"/>
            </a:lvl1pPr>
            <a:lvl2pPr>
              <a:lnSpc>
                <a:spcPct val="100000"/>
              </a:lnSpc>
              <a:defRPr sz="1400"/>
            </a:lvl2pPr>
            <a:lvl3pPr>
              <a:lnSpc>
                <a:spcPct val="100000"/>
              </a:lnSpc>
              <a:defRPr sz="1400"/>
            </a:lvl3pPr>
            <a:lvl4pPr>
              <a:defRPr sz="1700"/>
            </a:lvl4pPr>
            <a:lvl5pPr>
              <a:defRPr sz="170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p:txBody>
      </p:sp>
      <p:sp>
        <p:nvSpPr>
          <p:cNvPr id="23" name="Slide Number Placeholder 6"/>
          <p:cNvSpPr>
            <a:spLocks noGrp="1"/>
          </p:cNvSpPr>
          <p:nvPr>
            <p:ph type="sldNum" sz="quarter" idx="20"/>
          </p:nvPr>
        </p:nvSpPr>
        <p:spPr/>
        <p:txBody>
          <a:bodyPr/>
          <a:lstStyle>
            <a:lvl1pPr>
              <a:defRPr/>
            </a:lvl1pPr>
          </a:lstStyle>
          <a:p>
            <a:pPr>
              <a:defRPr/>
            </a:pPr>
            <a:fld id="{D4DC701D-38C3-2B44-A4BF-009E7CC0FE05}" type="slidenum">
              <a:rPr lang="en-US"/>
              <a:pPr>
                <a:defRPr/>
              </a:pPr>
              <a:t>‹#›</a:t>
            </a:fld>
            <a:endParaRPr lang="en-US"/>
          </a:p>
        </p:txBody>
      </p:sp>
    </p:spTree>
    <p:extLst>
      <p:ext uri="{BB962C8B-B14F-4D97-AF65-F5344CB8AC3E}">
        <p14:creationId xmlns:p14="http://schemas.microsoft.com/office/powerpoint/2010/main" val="4288716122"/>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cxnSp>
        <p:nvCxnSpPr>
          <p:cNvPr id="9" name="Straight Connector 8"/>
          <p:cNvCxnSpPr/>
          <p:nvPr userDrawn="1"/>
        </p:nvCxnSpPr>
        <p:spPr bwMode="auto">
          <a:xfrm flipH="1">
            <a:off x="6169025" y="2082800"/>
            <a:ext cx="2703513" cy="0"/>
          </a:xfrm>
          <a:prstGeom prst="line">
            <a:avLst/>
          </a:prstGeom>
          <a:solidFill>
            <a:schemeClr val="accent1"/>
          </a:solidFill>
          <a:ln w="635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0" name="Straight Connector 9"/>
          <p:cNvCxnSpPr/>
          <p:nvPr userDrawn="1"/>
        </p:nvCxnSpPr>
        <p:spPr bwMode="auto">
          <a:xfrm>
            <a:off x="476250" y="2082800"/>
            <a:ext cx="5500688" cy="0"/>
          </a:xfrm>
          <a:prstGeom prst="line">
            <a:avLst/>
          </a:prstGeom>
          <a:solidFill>
            <a:schemeClr val="accent1"/>
          </a:solidFill>
          <a:ln w="635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3" name="Text Placeholder 2"/>
          <p:cNvSpPr>
            <a:spLocks noGrp="1"/>
          </p:cNvSpPr>
          <p:nvPr>
            <p:ph type="body" idx="1"/>
          </p:nvPr>
        </p:nvSpPr>
        <p:spPr>
          <a:xfrm>
            <a:off x="6183611" y="1498728"/>
            <a:ext cx="2688926" cy="490347"/>
          </a:xfrm>
          <a:prstGeom prst="rect">
            <a:avLst/>
          </a:prstGeom>
        </p:spPr>
        <p:txBody>
          <a:bodyPr vert="horz" lIns="0" tIns="32914" rIns="65828" bIns="32914" anchor="b"/>
          <a:lstStyle>
            <a:lvl1pPr marL="0" indent="0">
              <a:buNone/>
              <a:defRPr sz="1400" b="1" cap="all">
                <a:latin typeface="+mj-lt"/>
              </a:defRPr>
            </a:lvl1pPr>
            <a:lvl2pPr marL="329138" indent="0">
              <a:buNone/>
              <a:defRPr sz="1400" b="1"/>
            </a:lvl2pPr>
            <a:lvl3pPr marL="658277" indent="0">
              <a:buNone/>
              <a:defRPr sz="1300" b="1"/>
            </a:lvl3pPr>
            <a:lvl4pPr marL="987415" indent="0">
              <a:buNone/>
              <a:defRPr sz="1200" b="1"/>
            </a:lvl4pPr>
            <a:lvl5pPr marL="1316553" indent="0">
              <a:buNone/>
              <a:defRPr sz="1200" b="1"/>
            </a:lvl5pPr>
            <a:lvl6pPr marL="1645691" indent="0">
              <a:buNone/>
              <a:defRPr sz="1200" b="1"/>
            </a:lvl6pPr>
            <a:lvl7pPr marL="1974830" indent="0">
              <a:buNone/>
              <a:defRPr sz="1200" b="1"/>
            </a:lvl7pPr>
            <a:lvl8pPr marL="2303968" indent="0">
              <a:buNone/>
              <a:defRPr sz="1200" b="1"/>
            </a:lvl8pPr>
            <a:lvl9pPr marL="2633106" indent="0">
              <a:buNone/>
              <a:defRPr sz="1200" b="1"/>
            </a:lvl9pPr>
          </a:lstStyle>
          <a:p>
            <a:pPr lvl="0"/>
            <a:r>
              <a:rPr lang="en-US" dirty="0"/>
              <a:t>Click to edit Master text styles</a:t>
            </a:r>
          </a:p>
        </p:txBody>
      </p:sp>
      <p:sp>
        <p:nvSpPr>
          <p:cNvPr id="4" name="Content Placeholder 3"/>
          <p:cNvSpPr>
            <a:spLocks noGrp="1"/>
          </p:cNvSpPr>
          <p:nvPr>
            <p:ph sz="half" idx="2"/>
          </p:nvPr>
        </p:nvSpPr>
        <p:spPr>
          <a:xfrm>
            <a:off x="6183611" y="2156844"/>
            <a:ext cx="2688926" cy="2834256"/>
          </a:xfrm>
          <a:prstGeom prst="rect">
            <a:avLst/>
          </a:prstGeom>
        </p:spPr>
        <p:txBody>
          <a:bodyPr vert="horz" lIns="0" tIns="32914" rIns="65828" bIns="32914"/>
          <a:lstStyle>
            <a:lvl1pPr marL="0" indent="0">
              <a:lnSpc>
                <a:spcPct val="100000"/>
              </a:lnSpc>
              <a:buNone/>
              <a:defRPr sz="1400"/>
            </a:lvl1pPr>
            <a:lvl2pPr>
              <a:lnSpc>
                <a:spcPct val="100000"/>
              </a:lnSpc>
              <a:defRPr sz="1400"/>
            </a:lvl2pPr>
            <a:lvl3pPr>
              <a:defRPr sz="1700"/>
            </a:lvl3pPr>
            <a:lvl4pPr>
              <a:defRPr sz="1700"/>
            </a:lvl4pPr>
            <a:lvl5pPr>
              <a:defRPr sz="170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p:txBody>
      </p:sp>
      <p:sp>
        <p:nvSpPr>
          <p:cNvPr id="8" name="Content Placeholder 5"/>
          <p:cNvSpPr>
            <a:spLocks noGrp="1"/>
          </p:cNvSpPr>
          <p:nvPr>
            <p:ph sz="quarter" idx="11"/>
          </p:nvPr>
        </p:nvSpPr>
        <p:spPr>
          <a:xfrm>
            <a:off x="371265" y="495300"/>
            <a:ext cx="7129671" cy="304800"/>
          </a:xfrm>
          <a:prstGeom prst="rect">
            <a:avLst/>
          </a:prstGeom>
        </p:spPr>
        <p:txBody>
          <a:bodyPr vert="horz"/>
          <a:lstStyle>
            <a:lvl1pPr marL="0" marR="0" indent="0" algn="l" defTabSz="914400" rtl="0" eaLnBrk="0" fontAlgn="base" latinLnBrk="0" hangingPunct="0">
              <a:lnSpc>
                <a:spcPts val="2450"/>
              </a:lnSpc>
              <a:spcBef>
                <a:spcPct val="0"/>
              </a:spcBef>
              <a:spcAft>
                <a:spcPct val="0"/>
              </a:spcAft>
              <a:buClrTx/>
              <a:buSzPct val="69000"/>
              <a:buFont typeface="Lucida Grande" charset="0"/>
              <a:buNone/>
              <a:tabLst/>
              <a:defRPr sz="2300" b="1" cap="all">
                <a:latin typeface="+mj-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en-US"/>
              <a:t>Click to edit Master text styles</a:t>
            </a:r>
          </a:p>
        </p:txBody>
      </p:sp>
      <p:sp>
        <p:nvSpPr>
          <p:cNvPr id="15" name="Text Placeholder 2"/>
          <p:cNvSpPr>
            <a:spLocks noGrp="1"/>
          </p:cNvSpPr>
          <p:nvPr>
            <p:ph type="body" idx="12"/>
          </p:nvPr>
        </p:nvSpPr>
        <p:spPr>
          <a:xfrm>
            <a:off x="476249" y="1498728"/>
            <a:ext cx="5500688" cy="490347"/>
          </a:xfrm>
          <a:prstGeom prst="rect">
            <a:avLst/>
          </a:prstGeom>
        </p:spPr>
        <p:txBody>
          <a:bodyPr vert="horz" lIns="0" tIns="32914" rIns="65828" bIns="32914" anchor="b"/>
          <a:lstStyle>
            <a:lvl1pPr marL="0" indent="0">
              <a:buNone/>
              <a:defRPr sz="1400" b="1" cap="all">
                <a:latin typeface="+mj-lt"/>
              </a:defRPr>
            </a:lvl1pPr>
            <a:lvl2pPr marL="329138" indent="0">
              <a:buNone/>
              <a:defRPr sz="1400" b="1"/>
            </a:lvl2pPr>
            <a:lvl3pPr marL="658277" indent="0">
              <a:buNone/>
              <a:defRPr sz="1300" b="1"/>
            </a:lvl3pPr>
            <a:lvl4pPr marL="987415" indent="0">
              <a:buNone/>
              <a:defRPr sz="1200" b="1"/>
            </a:lvl4pPr>
            <a:lvl5pPr marL="1316553" indent="0">
              <a:buNone/>
              <a:defRPr sz="1200" b="1"/>
            </a:lvl5pPr>
            <a:lvl6pPr marL="1645691" indent="0">
              <a:buNone/>
              <a:defRPr sz="1200" b="1"/>
            </a:lvl6pPr>
            <a:lvl7pPr marL="1974830" indent="0">
              <a:buNone/>
              <a:defRPr sz="1200" b="1"/>
            </a:lvl7pPr>
            <a:lvl8pPr marL="2303968" indent="0">
              <a:buNone/>
              <a:defRPr sz="1200" b="1"/>
            </a:lvl8pPr>
            <a:lvl9pPr marL="2633106" indent="0">
              <a:buNone/>
              <a:defRPr sz="1200" b="1"/>
            </a:lvl9pPr>
          </a:lstStyle>
          <a:p>
            <a:pPr lvl="0"/>
            <a:r>
              <a:rPr lang="en-US"/>
              <a:t>Click to edit Master text styles</a:t>
            </a:r>
          </a:p>
        </p:txBody>
      </p:sp>
      <p:sp>
        <p:nvSpPr>
          <p:cNvPr id="22" name="Content Placeholder 3"/>
          <p:cNvSpPr>
            <a:spLocks noGrp="1"/>
          </p:cNvSpPr>
          <p:nvPr>
            <p:ph sz="half" idx="16"/>
          </p:nvPr>
        </p:nvSpPr>
        <p:spPr>
          <a:xfrm>
            <a:off x="476249" y="2156844"/>
            <a:ext cx="5500688" cy="2834256"/>
          </a:xfrm>
          <a:prstGeom prst="rect">
            <a:avLst/>
          </a:prstGeom>
        </p:spPr>
        <p:txBody>
          <a:bodyPr vert="horz" lIns="0" tIns="32914" rIns="65828" bIns="32914"/>
          <a:lstStyle>
            <a:lvl1pPr marL="0" indent="0">
              <a:lnSpc>
                <a:spcPct val="100000"/>
              </a:lnSpc>
              <a:buNone/>
              <a:defRPr sz="1400"/>
            </a:lvl1pPr>
            <a:lvl2pPr>
              <a:lnSpc>
                <a:spcPct val="100000"/>
              </a:lnSpc>
              <a:defRPr sz="1400"/>
            </a:lvl2pPr>
            <a:lvl3pPr>
              <a:lnSpc>
                <a:spcPct val="100000"/>
              </a:lnSpc>
              <a:defRPr sz="1400"/>
            </a:lvl3pPr>
            <a:lvl4pPr>
              <a:defRPr sz="1700"/>
            </a:lvl4pPr>
            <a:lvl5pPr>
              <a:defRPr sz="170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p:txBody>
      </p:sp>
      <p:sp>
        <p:nvSpPr>
          <p:cNvPr id="17" name="Title 1"/>
          <p:cNvSpPr>
            <a:spLocks noGrp="1"/>
          </p:cNvSpPr>
          <p:nvPr>
            <p:ph type="ctrTitle"/>
          </p:nvPr>
        </p:nvSpPr>
        <p:spPr>
          <a:xfrm>
            <a:off x="442981" y="1066788"/>
            <a:ext cx="8429555" cy="571512"/>
          </a:xfrm>
          <a:prstGeom prst="rect">
            <a:avLst/>
          </a:prstGeom>
        </p:spPr>
        <p:txBody>
          <a:bodyPr vert="horz" lIns="0" tIns="32914" rIns="65828" bIns="32914"/>
          <a:lstStyle>
            <a:lvl1pPr>
              <a:lnSpc>
                <a:spcPts val="3599"/>
              </a:lnSpc>
              <a:defRPr sz="3900" b="1" cap="all">
                <a:latin typeface="+mj-lt"/>
              </a:defRPr>
            </a:lvl1pPr>
          </a:lstStyle>
          <a:p>
            <a:r>
              <a:rPr lang="en-US"/>
              <a:t>Click to edit Master title style</a:t>
            </a:r>
            <a:endParaRPr lang="en-US" dirty="0"/>
          </a:p>
        </p:txBody>
      </p:sp>
      <p:sp>
        <p:nvSpPr>
          <p:cNvPr id="11" name="Slide Number Placeholder 6"/>
          <p:cNvSpPr>
            <a:spLocks noGrp="1"/>
          </p:cNvSpPr>
          <p:nvPr>
            <p:ph type="sldNum" sz="quarter" idx="17"/>
          </p:nvPr>
        </p:nvSpPr>
        <p:spPr/>
        <p:txBody>
          <a:bodyPr/>
          <a:lstStyle>
            <a:lvl1pPr>
              <a:defRPr/>
            </a:lvl1pPr>
          </a:lstStyle>
          <a:p>
            <a:pPr>
              <a:defRPr/>
            </a:pPr>
            <a:fld id="{4818E8F9-447F-654D-803B-9DEE29FFF515}" type="slidenum">
              <a:rPr lang="en-US"/>
              <a:pPr>
                <a:defRPr/>
              </a:pPr>
              <a:t>‹#›</a:t>
            </a:fld>
            <a:endParaRPr lang="en-US"/>
          </a:p>
        </p:txBody>
      </p:sp>
    </p:spTree>
    <p:extLst>
      <p:ext uri="{BB962C8B-B14F-4D97-AF65-F5344CB8AC3E}">
        <p14:creationId xmlns:p14="http://schemas.microsoft.com/office/powerpoint/2010/main" val="2051864468"/>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68611" y="1226439"/>
            <a:ext cx="4158065" cy="3470148"/>
          </a:xfrm>
          <a:prstGeom prst="rect">
            <a:avLst/>
          </a:prstGeom>
        </p:spPr>
        <p:txBody>
          <a:bodyPr vert="horz" lIns="65828" tIns="32914" rIns="65828" bIns="32914"/>
          <a:lstStyle>
            <a:lvl1pPr>
              <a:defRPr sz="2000"/>
            </a:lvl1pPr>
            <a:lvl2pPr>
              <a:defRPr sz="1700"/>
            </a:lvl2pPr>
            <a:lvl3pPr>
              <a:defRPr sz="1400"/>
            </a:lvl3pPr>
            <a:lvl4pPr>
              <a:defRPr sz="1300"/>
            </a:lvl4pPr>
            <a:lvl5pPr>
              <a:defRPr sz="1300"/>
            </a:lvl5pPr>
            <a:lvl6pPr>
              <a:defRPr sz="1300"/>
            </a:lvl6pPr>
            <a:lvl7pPr>
              <a:defRPr sz="1300"/>
            </a:lvl7pPr>
            <a:lvl8pPr>
              <a:defRPr sz="1300"/>
            </a:lvl8pPr>
            <a:lvl9pPr>
              <a:defRPr sz="13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36400" y="1226439"/>
            <a:ext cx="4158065" cy="3470148"/>
          </a:xfrm>
          <a:prstGeom prst="rect">
            <a:avLst/>
          </a:prstGeom>
        </p:spPr>
        <p:txBody>
          <a:bodyPr vert="horz" lIns="65828" tIns="32914" rIns="65828" bIns="32914"/>
          <a:lstStyle>
            <a:lvl1pPr>
              <a:defRPr sz="2000"/>
            </a:lvl1pPr>
            <a:lvl2pPr>
              <a:defRPr sz="1700"/>
            </a:lvl2pPr>
            <a:lvl3pPr>
              <a:defRPr sz="1400"/>
            </a:lvl3pPr>
            <a:lvl4pPr>
              <a:defRPr sz="1300"/>
            </a:lvl4pPr>
            <a:lvl5pPr>
              <a:defRPr sz="1300"/>
            </a:lvl5pPr>
            <a:lvl6pPr>
              <a:defRPr sz="1300"/>
            </a:lvl6pPr>
            <a:lvl7pPr>
              <a:defRPr sz="1300"/>
            </a:lvl7pPr>
            <a:lvl8pPr>
              <a:defRPr sz="1300"/>
            </a:lvl8pPr>
            <a:lvl9pPr>
              <a:defRPr sz="13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11"/>
          </p:nvPr>
        </p:nvSpPr>
        <p:spPr>
          <a:xfrm>
            <a:off x="371265" y="495300"/>
            <a:ext cx="7129671" cy="304800"/>
          </a:xfrm>
          <a:prstGeom prst="rect">
            <a:avLst/>
          </a:prstGeom>
        </p:spPr>
        <p:txBody>
          <a:bodyPr vert="horz"/>
          <a:lstStyle>
            <a:lvl1pPr marL="0" indent="0">
              <a:buNone/>
              <a:defRPr sz="2300" b="1" cap="all">
                <a:latin typeface="+mj-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en-US"/>
              <a:t>Click to edit Master text styles</a:t>
            </a:r>
          </a:p>
        </p:txBody>
      </p:sp>
      <p:sp>
        <p:nvSpPr>
          <p:cNvPr id="5" name="Text Box 1"/>
          <p:cNvSpPr txBox="1">
            <a:spLocks noGrp="1" noChangeArrowheads="1"/>
          </p:cNvSpPr>
          <p:nvPr>
            <p:ph type="sldNum" sz="quarter" idx="12"/>
          </p:nvPr>
        </p:nvSpPr>
        <p:spPr>
          <a:ln/>
        </p:spPr>
        <p:txBody>
          <a:bodyPr/>
          <a:lstStyle>
            <a:lvl1pPr>
              <a:defRPr/>
            </a:lvl1pPr>
          </a:lstStyle>
          <a:p>
            <a:pPr>
              <a:defRPr/>
            </a:pPr>
            <a:fld id="{69262ABD-C146-AE4A-B90F-9D71F19074ED}" type="slidenum">
              <a:rPr lang="en-US"/>
              <a:pPr>
                <a:defRPr/>
              </a:pPr>
              <a:t>‹#›</a:t>
            </a:fld>
            <a:endParaRPr lang="en-US" dirty="0"/>
          </a:p>
        </p:txBody>
      </p:sp>
    </p:spTree>
    <p:extLst>
      <p:ext uri="{BB962C8B-B14F-4D97-AF65-F5344CB8AC3E}">
        <p14:creationId xmlns:p14="http://schemas.microsoft.com/office/powerpoint/2010/main" val="1321792682"/>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with Sub Head">
    <p:spTree>
      <p:nvGrpSpPr>
        <p:cNvPr id="1" name=""/>
        <p:cNvGrpSpPr/>
        <p:nvPr/>
      </p:nvGrpSpPr>
      <p:grpSpPr>
        <a:xfrm>
          <a:off x="0" y="0"/>
          <a:ext cx="0" cy="0"/>
          <a:chOff x="0" y="0"/>
          <a:chExt cx="0" cy="0"/>
        </a:xfrm>
      </p:grpSpPr>
      <p:sp>
        <p:nvSpPr>
          <p:cNvPr id="4" name="Content Placeholder 5"/>
          <p:cNvSpPr>
            <a:spLocks noGrp="1"/>
          </p:cNvSpPr>
          <p:nvPr>
            <p:ph sz="quarter" idx="11"/>
          </p:nvPr>
        </p:nvSpPr>
        <p:spPr>
          <a:xfrm>
            <a:off x="371265" y="495300"/>
            <a:ext cx="7129671" cy="304800"/>
          </a:xfrm>
          <a:prstGeom prst="rect">
            <a:avLst/>
          </a:prstGeom>
        </p:spPr>
        <p:txBody>
          <a:bodyPr vert="horz"/>
          <a:lstStyle>
            <a:lvl1pPr marL="0" marR="0" indent="0" algn="l" defTabSz="914400" rtl="0" eaLnBrk="0" fontAlgn="base" latinLnBrk="0" hangingPunct="0">
              <a:lnSpc>
                <a:spcPts val="2450"/>
              </a:lnSpc>
              <a:spcBef>
                <a:spcPct val="0"/>
              </a:spcBef>
              <a:spcAft>
                <a:spcPct val="0"/>
              </a:spcAft>
              <a:buClrTx/>
              <a:buSzPct val="69000"/>
              <a:buFont typeface="Lucida Grande" charset="0"/>
              <a:buNone/>
              <a:tabLst/>
              <a:defRPr sz="2300" b="1" cap="all">
                <a:latin typeface="+mj-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en-US"/>
              <a:t>Click to edit Master text styles</a:t>
            </a:r>
          </a:p>
        </p:txBody>
      </p:sp>
      <p:sp>
        <p:nvSpPr>
          <p:cNvPr id="3" name="Text Box 1"/>
          <p:cNvSpPr txBox="1">
            <a:spLocks noGrp="1" noChangeArrowheads="1"/>
          </p:cNvSpPr>
          <p:nvPr>
            <p:ph type="sldNum" sz="quarter" idx="12"/>
          </p:nvPr>
        </p:nvSpPr>
        <p:spPr>
          <a:ln/>
        </p:spPr>
        <p:txBody>
          <a:bodyPr/>
          <a:lstStyle>
            <a:lvl1pPr>
              <a:defRPr/>
            </a:lvl1pPr>
          </a:lstStyle>
          <a:p>
            <a:pPr>
              <a:defRPr/>
            </a:pPr>
            <a:fld id="{DE961AC2-C84F-D04B-81D7-7DCA9165AC66}" type="slidenum">
              <a:rPr lang="en-US"/>
              <a:pPr>
                <a:defRPr/>
              </a:pPr>
              <a:t>‹#›</a:t>
            </a:fld>
            <a:endParaRPr lang="en-US" dirty="0"/>
          </a:p>
        </p:txBody>
      </p:sp>
    </p:spTree>
    <p:extLst>
      <p:ext uri="{BB962C8B-B14F-4D97-AF65-F5344CB8AC3E}">
        <p14:creationId xmlns:p14="http://schemas.microsoft.com/office/powerpoint/2010/main" val="771233677"/>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4" name="Content Placeholder 5"/>
          <p:cNvSpPr>
            <a:spLocks noGrp="1"/>
          </p:cNvSpPr>
          <p:nvPr>
            <p:ph sz="quarter" idx="11"/>
          </p:nvPr>
        </p:nvSpPr>
        <p:spPr>
          <a:xfrm>
            <a:off x="371265" y="495300"/>
            <a:ext cx="7129671" cy="304800"/>
          </a:xfrm>
          <a:prstGeom prst="rect">
            <a:avLst/>
          </a:prstGeom>
        </p:spPr>
        <p:txBody>
          <a:bodyPr vert="horz"/>
          <a:lstStyle>
            <a:lvl1pPr marL="0" marR="0" indent="0" algn="l" defTabSz="914400" rtl="0" eaLnBrk="0" fontAlgn="base" latinLnBrk="0" hangingPunct="0">
              <a:lnSpc>
                <a:spcPts val="2450"/>
              </a:lnSpc>
              <a:spcBef>
                <a:spcPct val="0"/>
              </a:spcBef>
              <a:spcAft>
                <a:spcPct val="0"/>
              </a:spcAft>
              <a:buClrTx/>
              <a:buSzPct val="69000"/>
              <a:buFont typeface="Lucida Grande" charset="0"/>
              <a:buNone/>
              <a:tabLst/>
              <a:defRPr sz="2300" b="1" cap="all">
                <a:latin typeface="+mj-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en-US"/>
              <a:t>Click to edit Master text styles</a:t>
            </a:r>
          </a:p>
        </p:txBody>
      </p:sp>
      <p:sp>
        <p:nvSpPr>
          <p:cNvPr id="5" name="Chart Placeholder 4"/>
          <p:cNvSpPr>
            <a:spLocks noGrp="1"/>
          </p:cNvSpPr>
          <p:nvPr>
            <p:ph type="chart" sz="quarter" idx="13"/>
          </p:nvPr>
        </p:nvSpPr>
        <p:spPr>
          <a:xfrm>
            <a:off x="2624138" y="1333500"/>
            <a:ext cx="3733800" cy="3505200"/>
          </a:xfrm>
          <a:prstGeom prst="rect">
            <a:avLst/>
          </a:prstGeom>
        </p:spPr>
        <p:txBody>
          <a:bodyPr vert="horz"/>
          <a:lstStyle/>
          <a:p>
            <a:pPr lvl="0"/>
            <a:endParaRPr lang="en-US" noProof="0">
              <a:sym typeface="News706 BT" charset="0"/>
            </a:endParaRPr>
          </a:p>
        </p:txBody>
      </p:sp>
      <p:sp>
        <p:nvSpPr>
          <p:cNvPr id="6" name="Text Box 1"/>
          <p:cNvSpPr txBox="1">
            <a:spLocks noGrp="1" noChangeArrowheads="1"/>
          </p:cNvSpPr>
          <p:nvPr>
            <p:ph type="sldNum" sz="quarter" idx="14"/>
          </p:nvPr>
        </p:nvSpPr>
        <p:spPr>
          <a:ln/>
        </p:spPr>
        <p:txBody>
          <a:bodyPr/>
          <a:lstStyle>
            <a:lvl1pPr>
              <a:defRPr/>
            </a:lvl1pPr>
          </a:lstStyle>
          <a:p>
            <a:pPr>
              <a:defRPr/>
            </a:pPr>
            <a:fld id="{FC940B09-2C87-A043-B6A7-0D31B4E08743}" type="slidenum">
              <a:rPr lang="en-US"/>
              <a:pPr>
                <a:defRPr/>
              </a:pPr>
              <a:t>‹#›</a:t>
            </a:fld>
            <a:endParaRPr lang="en-US" dirty="0"/>
          </a:p>
        </p:txBody>
      </p:sp>
    </p:spTree>
    <p:extLst>
      <p:ext uri="{BB962C8B-B14F-4D97-AF65-F5344CB8AC3E}">
        <p14:creationId xmlns:p14="http://schemas.microsoft.com/office/powerpoint/2010/main" val="2544565208"/>
      </p:ext>
    </p:extLst>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Text Box 1"/>
          <p:cNvSpPr txBox="1">
            <a:spLocks noGrp="1" noChangeArrowheads="1"/>
          </p:cNvSpPr>
          <p:nvPr>
            <p:ph type="sldNum" sz="quarter" idx="10"/>
          </p:nvPr>
        </p:nvSpPr>
        <p:spPr>
          <a:ln/>
        </p:spPr>
        <p:txBody>
          <a:bodyPr/>
          <a:lstStyle>
            <a:lvl1pPr>
              <a:defRPr/>
            </a:lvl1pPr>
          </a:lstStyle>
          <a:p>
            <a:pPr>
              <a:defRPr/>
            </a:pPr>
            <a:fld id="{36704C70-ACA5-F34F-A1DA-C6016D40A005}" type="slidenum">
              <a:rPr lang="en-US"/>
              <a:pPr>
                <a:defRPr/>
              </a:pPr>
              <a:t>‹#›</a:t>
            </a:fld>
            <a:endParaRPr lang="en-US" dirty="0"/>
          </a:p>
        </p:txBody>
      </p:sp>
    </p:spTree>
    <p:extLst>
      <p:ext uri="{BB962C8B-B14F-4D97-AF65-F5344CB8AC3E}">
        <p14:creationId xmlns:p14="http://schemas.microsoft.com/office/powerpoint/2010/main" val="1223235850"/>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Slide">
    <p:spTree>
      <p:nvGrpSpPr>
        <p:cNvPr id="1" name=""/>
        <p:cNvGrpSpPr/>
        <p:nvPr/>
      </p:nvGrpSpPr>
      <p:grpSpPr>
        <a:xfrm>
          <a:off x="0" y="0"/>
          <a:ext cx="0" cy="0"/>
          <a:chOff x="0" y="0"/>
          <a:chExt cx="0" cy="0"/>
        </a:xfrm>
      </p:grpSpPr>
      <p:sp>
        <p:nvSpPr>
          <p:cNvPr id="2" name="Title 1"/>
          <p:cNvSpPr>
            <a:spLocks noGrp="1"/>
          </p:cNvSpPr>
          <p:nvPr>
            <p:ph type="title"/>
          </p:nvPr>
        </p:nvSpPr>
        <p:spPr>
          <a:xfrm>
            <a:off x="348398" y="1115943"/>
            <a:ext cx="8425853" cy="2579757"/>
          </a:xfrm>
          <a:prstGeom prst="rect">
            <a:avLst/>
          </a:prstGeom>
        </p:spPr>
        <p:txBody>
          <a:bodyPr vert="horz" lIns="65828" tIns="32914" rIns="65828" bIns="32914"/>
          <a:lstStyle>
            <a:lvl1pPr>
              <a:lnSpc>
                <a:spcPct val="70000"/>
              </a:lnSpc>
              <a:defRPr sz="8800" b="1" cap="all" spc="-200"/>
            </a:lvl1pPr>
          </a:lstStyle>
          <a:p>
            <a:r>
              <a:rPr lang="en-US"/>
              <a:t>Click to edit Master title style</a:t>
            </a:r>
            <a:endParaRPr lang="en-US" dirty="0"/>
          </a:p>
        </p:txBody>
      </p:sp>
      <p:sp>
        <p:nvSpPr>
          <p:cNvPr id="3" name="Content Placeholder 2"/>
          <p:cNvSpPr>
            <a:spLocks noGrp="1"/>
          </p:cNvSpPr>
          <p:nvPr>
            <p:ph idx="1"/>
          </p:nvPr>
        </p:nvSpPr>
        <p:spPr>
          <a:xfrm>
            <a:off x="468611" y="3314700"/>
            <a:ext cx="8425853" cy="1793748"/>
          </a:xfrm>
          <a:prstGeom prst="rect">
            <a:avLst/>
          </a:prstGeom>
        </p:spPr>
        <p:txBody>
          <a:bodyPr vert="horz" lIns="65828" tIns="32914" rIns="65828" bIns="32914" anchor="b"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11"/>
          </p:nvPr>
        </p:nvSpPr>
        <p:spPr>
          <a:xfrm>
            <a:off x="371266" y="495300"/>
            <a:ext cx="6400800" cy="304800"/>
          </a:xfrm>
          <a:prstGeom prst="rect">
            <a:avLst/>
          </a:prstGeom>
        </p:spPr>
        <p:txBody>
          <a:bodyPr vert="horz"/>
          <a:lstStyle>
            <a:lvl1pPr>
              <a:defRPr sz="2300" b="1" cap="all">
                <a:latin typeface="+mj-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en-US"/>
              <a:t>Click to edit Master text styles</a:t>
            </a:r>
          </a:p>
        </p:txBody>
      </p:sp>
      <p:sp>
        <p:nvSpPr>
          <p:cNvPr id="5" name="Slide Number Placeholder 3"/>
          <p:cNvSpPr>
            <a:spLocks noGrp="1"/>
          </p:cNvSpPr>
          <p:nvPr>
            <p:ph type="sldNum" sz="quarter" idx="12"/>
          </p:nvPr>
        </p:nvSpPr>
        <p:spPr>
          <a:xfrm>
            <a:off x="8262938" y="458788"/>
            <a:ext cx="641350" cy="341312"/>
          </a:xfrm>
          <a:prstGeom prst="rect">
            <a:avLst/>
          </a:prstGeom>
        </p:spPr>
        <p:txBody>
          <a:bodyPr rIns="0"/>
          <a:lstStyle>
            <a:lvl1pPr algn="r">
              <a:defRPr sz="2300" b="1">
                <a:solidFill>
                  <a:schemeClr val="tx1"/>
                </a:solidFill>
                <a:latin typeface="+mj-lt"/>
              </a:defRPr>
            </a:lvl1pPr>
          </a:lstStyle>
          <a:p>
            <a:pPr>
              <a:defRPr/>
            </a:pPr>
            <a:fld id="{7D2F14C5-AF8B-6B42-A67C-58A084EA75B8}" type="slidenum">
              <a:rPr lang="en-US"/>
              <a:pPr>
                <a:defRPr/>
              </a:pPr>
              <a:t>‹#›</a:t>
            </a:fld>
            <a:endParaRPr lang="en-US" dirty="0"/>
          </a:p>
        </p:txBody>
      </p:sp>
    </p:spTree>
    <p:extLst>
      <p:ext uri="{BB962C8B-B14F-4D97-AF65-F5344CB8AC3E}">
        <p14:creationId xmlns:p14="http://schemas.microsoft.com/office/powerpoint/2010/main" val="1791714653"/>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io Slide">
    <p:spTree>
      <p:nvGrpSpPr>
        <p:cNvPr id="1" name=""/>
        <p:cNvGrpSpPr/>
        <p:nvPr/>
      </p:nvGrpSpPr>
      <p:grpSpPr>
        <a:xfrm>
          <a:off x="0" y="0"/>
          <a:ext cx="0" cy="0"/>
          <a:chOff x="0" y="0"/>
          <a:chExt cx="0" cy="0"/>
        </a:xfrm>
      </p:grpSpPr>
      <p:sp>
        <p:nvSpPr>
          <p:cNvPr id="2" name="Title 1"/>
          <p:cNvSpPr>
            <a:spLocks noGrp="1"/>
          </p:cNvSpPr>
          <p:nvPr>
            <p:ph type="ctrTitle"/>
          </p:nvPr>
        </p:nvSpPr>
        <p:spPr>
          <a:xfrm>
            <a:off x="442982" y="1066788"/>
            <a:ext cx="4924355" cy="1126998"/>
          </a:xfrm>
          <a:prstGeom prst="rect">
            <a:avLst/>
          </a:prstGeom>
        </p:spPr>
        <p:txBody>
          <a:bodyPr vert="horz" lIns="0" tIns="32914" rIns="65828" bIns="32914"/>
          <a:lstStyle>
            <a:lvl1pPr>
              <a:lnSpc>
                <a:spcPts val="3599"/>
              </a:lnSpc>
              <a:defRPr sz="3900" b="1" cap="all" baseline="0">
                <a:latin typeface="+mj-lt"/>
              </a:defRPr>
            </a:lvl1pPr>
          </a:lstStyle>
          <a:p>
            <a:r>
              <a:rPr lang="en-US"/>
              <a:t>Click to edit Master title style</a:t>
            </a:r>
            <a:endParaRPr lang="en-US" dirty="0"/>
          </a:p>
        </p:txBody>
      </p:sp>
      <p:sp>
        <p:nvSpPr>
          <p:cNvPr id="3" name="Subtitle 2"/>
          <p:cNvSpPr>
            <a:spLocks noGrp="1"/>
          </p:cNvSpPr>
          <p:nvPr>
            <p:ph type="subTitle" idx="1"/>
          </p:nvPr>
        </p:nvSpPr>
        <p:spPr>
          <a:xfrm>
            <a:off x="457182" y="2072196"/>
            <a:ext cx="5748356" cy="1343025"/>
          </a:xfrm>
          <a:prstGeom prst="rect">
            <a:avLst/>
          </a:prstGeom>
        </p:spPr>
        <p:txBody>
          <a:bodyPr vert="horz" lIns="0" tIns="32914" rIns="65828" bIns="32914"/>
          <a:lstStyle>
            <a:lvl1pPr marL="174625" indent="-174625" algn="l">
              <a:buSzPct val="69000"/>
              <a:buFont typeface="Lucida Grande"/>
              <a:buChar char="‣"/>
              <a:defRPr baseline="0"/>
            </a:lvl1pPr>
            <a:lvl2pPr marL="329138" indent="0" algn="ctr">
              <a:buNone/>
              <a:defRPr/>
            </a:lvl2pPr>
            <a:lvl3pPr marL="658277" indent="0" algn="ctr">
              <a:buNone/>
              <a:defRPr/>
            </a:lvl3pPr>
            <a:lvl4pPr marL="987415" indent="0" algn="ctr">
              <a:buNone/>
              <a:defRPr/>
            </a:lvl4pPr>
            <a:lvl5pPr marL="1316553" indent="0" algn="ctr">
              <a:buNone/>
              <a:defRPr/>
            </a:lvl5pPr>
            <a:lvl6pPr marL="1645691" indent="0" algn="ctr">
              <a:buNone/>
              <a:defRPr/>
            </a:lvl6pPr>
            <a:lvl7pPr marL="1974830" indent="0" algn="ctr">
              <a:buNone/>
              <a:defRPr/>
            </a:lvl7pPr>
            <a:lvl8pPr marL="2303968" indent="0" algn="ctr">
              <a:buNone/>
              <a:defRPr/>
            </a:lvl8pPr>
            <a:lvl9pPr marL="2633106" indent="0" algn="ctr">
              <a:buNone/>
              <a:defRPr/>
            </a:lvl9pPr>
          </a:lstStyle>
          <a:p>
            <a:r>
              <a:rPr lang="en-US"/>
              <a:t>Click to edit Master subtitle style</a:t>
            </a:r>
            <a:endParaRPr lang="en-US" dirty="0"/>
          </a:p>
        </p:txBody>
      </p:sp>
      <p:sp>
        <p:nvSpPr>
          <p:cNvPr id="5" name="Content Placeholder 5"/>
          <p:cNvSpPr>
            <a:spLocks noGrp="1"/>
          </p:cNvSpPr>
          <p:nvPr>
            <p:ph sz="quarter" idx="11"/>
          </p:nvPr>
        </p:nvSpPr>
        <p:spPr>
          <a:xfrm>
            <a:off x="371266" y="495300"/>
            <a:ext cx="6400800" cy="304800"/>
          </a:xfrm>
          <a:prstGeom prst="rect">
            <a:avLst/>
          </a:prstGeom>
        </p:spPr>
        <p:txBody>
          <a:bodyPr vert="horz"/>
          <a:lstStyle>
            <a:lvl1pPr marL="0" indent="0">
              <a:buNone/>
              <a:defRPr sz="2300" b="1" cap="all">
                <a:latin typeface="+mj-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en-US"/>
              <a:t>Click to edit Master text styles</a:t>
            </a:r>
          </a:p>
        </p:txBody>
      </p:sp>
      <p:sp>
        <p:nvSpPr>
          <p:cNvPr id="10" name="Content Placeholder 9"/>
          <p:cNvSpPr>
            <a:spLocks noGrp="1"/>
          </p:cNvSpPr>
          <p:nvPr>
            <p:ph sz="quarter" idx="12"/>
          </p:nvPr>
        </p:nvSpPr>
        <p:spPr>
          <a:xfrm>
            <a:off x="6205537" y="2095500"/>
            <a:ext cx="2743200" cy="2743200"/>
          </a:xfrm>
          <a:prstGeom prst="rect">
            <a:avLst/>
          </a:prstGeom>
        </p:spPr>
        <p:txBody>
          <a:bodyPr vert="horz"/>
          <a:lstStyle>
            <a:lvl1pPr marL="0" indent="0">
              <a:buNone/>
              <a:defRPr/>
            </a:lvl1pPr>
          </a:lstStyle>
          <a:p>
            <a:pPr lvl="0"/>
            <a:endParaRPr lang="en-US" dirty="0"/>
          </a:p>
        </p:txBody>
      </p:sp>
      <p:sp>
        <p:nvSpPr>
          <p:cNvPr id="6" name="Text Box 1"/>
          <p:cNvSpPr txBox="1">
            <a:spLocks noGrp="1" noChangeArrowheads="1"/>
          </p:cNvSpPr>
          <p:nvPr>
            <p:ph type="sldNum" sz="quarter" idx="13"/>
          </p:nvPr>
        </p:nvSpPr>
        <p:spPr>
          <a:ln/>
        </p:spPr>
        <p:txBody>
          <a:bodyPr/>
          <a:lstStyle>
            <a:lvl1pPr>
              <a:defRPr/>
            </a:lvl1pPr>
          </a:lstStyle>
          <a:p>
            <a:pPr>
              <a:defRPr/>
            </a:pPr>
            <a:fld id="{9D11C055-FFE5-AD49-B3A5-A89774143922}" type="slidenum">
              <a:rPr lang="en-US"/>
              <a:pPr>
                <a:defRPr/>
              </a:pPr>
              <a:t>‹#›</a:t>
            </a:fld>
            <a:endParaRPr lang="en-US" dirty="0"/>
          </a:p>
        </p:txBody>
      </p:sp>
    </p:spTree>
    <p:extLst>
      <p:ext uri="{BB962C8B-B14F-4D97-AF65-F5344CB8AC3E}">
        <p14:creationId xmlns:p14="http://schemas.microsoft.com/office/powerpoint/2010/main" val="3250009757"/>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xt Slide">
    <p:spTree>
      <p:nvGrpSpPr>
        <p:cNvPr id="1" name=""/>
        <p:cNvGrpSpPr/>
        <p:nvPr/>
      </p:nvGrpSpPr>
      <p:grpSpPr>
        <a:xfrm>
          <a:off x="0" y="0"/>
          <a:ext cx="0" cy="0"/>
          <a:chOff x="0" y="0"/>
          <a:chExt cx="0" cy="0"/>
        </a:xfrm>
      </p:grpSpPr>
      <p:sp>
        <p:nvSpPr>
          <p:cNvPr id="2" name="Title 1"/>
          <p:cNvSpPr>
            <a:spLocks noGrp="1"/>
          </p:cNvSpPr>
          <p:nvPr>
            <p:ph type="ctrTitle"/>
          </p:nvPr>
        </p:nvSpPr>
        <p:spPr>
          <a:xfrm>
            <a:off x="442981" y="1066788"/>
            <a:ext cx="8429555" cy="1126998"/>
          </a:xfrm>
          <a:prstGeom prst="rect">
            <a:avLst/>
          </a:prstGeom>
        </p:spPr>
        <p:txBody>
          <a:bodyPr vert="horz" lIns="0" tIns="32914" rIns="65828" bIns="32914"/>
          <a:lstStyle>
            <a:lvl1pPr>
              <a:lnSpc>
                <a:spcPts val="3599"/>
              </a:lnSpc>
              <a:defRPr sz="3900" b="1" cap="all">
                <a:latin typeface="+mj-lt"/>
              </a:defRPr>
            </a:lvl1pPr>
          </a:lstStyle>
          <a:p>
            <a:r>
              <a:rPr lang="en-US"/>
              <a:t>Click to edit Master title style</a:t>
            </a:r>
            <a:endParaRPr lang="en-US" dirty="0"/>
          </a:p>
        </p:txBody>
      </p:sp>
      <p:sp>
        <p:nvSpPr>
          <p:cNvPr id="5" name="Content Placeholder 5"/>
          <p:cNvSpPr>
            <a:spLocks noGrp="1"/>
          </p:cNvSpPr>
          <p:nvPr>
            <p:ph sz="quarter" idx="11"/>
          </p:nvPr>
        </p:nvSpPr>
        <p:spPr>
          <a:xfrm>
            <a:off x="371265" y="495300"/>
            <a:ext cx="7129671" cy="304800"/>
          </a:xfrm>
          <a:prstGeom prst="rect">
            <a:avLst/>
          </a:prstGeom>
        </p:spPr>
        <p:txBody>
          <a:bodyPr vert="horz"/>
          <a:lstStyle>
            <a:lvl1pPr marL="0" indent="0">
              <a:buNone/>
              <a:defRPr sz="2300" b="1" cap="all">
                <a:latin typeface="+mj-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en-US"/>
              <a:t>Click to edit Master text styles</a:t>
            </a:r>
          </a:p>
        </p:txBody>
      </p:sp>
      <p:sp>
        <p:nvSpPr>
          <p:cNvPr id="7" name="Content Placeholder 2"/>
          <p:cNvSpPr>
            <a:spLocks noGrp="1"/>
          </p:cNvSpPr>
          <p:nvPr>
            <p:ph sz="half" idx="12"/>
          </p:nvPr>
        </p:nvSpPr>
        <p:spPr>
          <a:xfrm>
            <a:off x="454025" y="2066446"/>
            <a:ext cx="8418512" cy="3000854"/>
          </a:xfrm>
          <a:prstGeom prst="rect">
            <a:avLst/>
          </a:prstGeom>
        </p:spPr>
        <p:txBody>
          <a:bodyPr vert="horz" lIns="0" tIns="32914" rIns="65828" bIns="32914"/>
          <a:lstStyle>
            <a:lvl1pPr marL="0" indent="0">
              <a:spcBef>
                <a:spcPts val="720"/>
              </a:spcBef>
              <a:buFont typeface="Arial"/>
              <a:buNone/>
              <a:defRPr sz="2000"/>
            </a:lvl1pPr>
            <a:lvl2pPr>
              <a:spcBef>
                <a:spcPts val="720"/>
              </a:spcBef>
              <a:defRPr sz="2000"/>
            </a:lvl2pPr>
            <a:lvl3pPr>
              <a:spcBef>
                <a:spcPts val="720"/>
              </a:spcBef>
              <a:defRPr sz="2000"/>
            </a:lvl3pPr>
            <a:lvl4pPr>
              <a:spcBef>
                <a:spcPts val="720"/>
              </a:spcBef>
              <a:defRPr sz="2000"/>
            </a:lvl4pPr>
            <a:lvl5pPr>
              <a:spcBef>
                <a:spcPts val="720"/>
              </a:spcBef>
              <a:defRPr sz="2000"/>
            </a:lvl5pPr>
            <a:lvl6pPr>
              <a:defRPr sz="1300"/>
            </a:lvl6pPr>
            <a:lvl7pPr>
              <a:defRPr sz="1300"/>
            </a:lvl7pPr>
            <a:lvl8pPr>
              <a:defRPr sz="1300"/>
            </a:lvl8pPr>
            <a:lvl9pPr>
              <a:defRPr sz="13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Box 1"/>
          <p:cNvSpPr txBox="1">
            <a:spLocks noGrp="1" noChangeArrowheads="1"/>
          </p:cNvSpPr>
          <p:nvPr>
            <p:ph type="sldNum" sz="quarter" idx="13"/>
          </p:nvPr>
        </p:nvSpPr>
        <p:spPr>
          <a:ln/>
        </p:spPr>
        <p:txBody>
          <a:bodyPr/>
          <a:lstStyle>
            <a:lvl1pPr>
              <a:defRPr/>
            </a:lvl1pPr>
          </a:lstStyle>
          <a:p>
            <a:pPr>
              <a:defRPr/>
            </a:pPr>
            <a:fld id="{BD34588A-CBAF-924B-A77D-DE72B91A9204}" type="slidenum">
              <a:rPr lang="en-US"/>
              <a:pPr>
                <a:defRPr/>
              </a:pPr>
              <a:t>‹#›</a:t>
            </a:fld>
            <a:endParaRPr lang="en-US" dirty="0"/>
          </a:p>
        </p:txBody>
      </p:sp>
    </p:spTree>
    <p:extLst>
      <p:ext uri="{BB962C8B-B14F-4D97-AF65-F5344CB8AC3E}">
        <p14:creationId xmlns:p14="http://schemas.microsoft.com/office/powerpoint/2010/main" val="2765346501"/>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Full Image Slide">
    <p:spTree>
      <p:nvGrpSpPr>
        <p:cNvPr id="1" name=""/>
        <p:cNvGrpSpPr/>
        <p:nvPr/>
      </p:nvGrpSpPr>
      <p:grpSpPr>
        <a:xfrm>
          <a:off x="0" y="0"/>
          <a:ext cx="0" cy="0"/>
          <a:chOff x="0" y="0"/>
          <a:chExt cx="0" cy="0"/>
        </a:xfrm>
      </p:grpSpPr>
      <p:sp>
        <p:nvSpPr>
          <p:cNvPr id="6" name="Line 1"/>
          <p:cNvSpPr>
            <a:spLocks noChangeShapeType="1"/>
          </p:cNvSpPr>
          <p:nvPr userDrawn="1"/>
        </p:nvSpPr>
        <p:spPr bwMode="auto">
          <a:xfrm>
            <a:off x="457200" y="487363"/>
            <a:ext cx="8448675" cy="0"/>
          </a:xfrm>
          <a:prstGeom prst="line">
            <a:avLst/>
          </a:prstGeom>
          <a:noFill/>
          <a:ln w="6350">
            <a:solidFill>
              <a:schemeClr val="tx1"/>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8" name="Line 2"/>
          <p:cNvSpPr>
            <a:spLocks noChangeShapeType="1"/>
          </p:cNvSpPr>
          <p:nvPr userDrawn="1"/>
        </p:nvSpPr>
        <p:spPr bwMode="auto">
          <a:xfrm>
            <a:off x="457200" y="908050"/>
            <a:ext cx="8448675" cy="0"/>
          </a:xfrm>
          <a:prstGeom prst="line">
            <a:avLst/>
          </a:prstGeom>
          <a:noFill/>
          <a:ln w="6350">
            <a:solidFill>
              <a:schemeClr val="tx1"/>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7" name="Content Placeholder 2"/>
          <p:cNvSpPr>
            <a:spLocks noGrp="1"/>
          </p:cNvSpPr>
          <p:nvPr>
            <p:ph sz="half" idx="12"/>
          </p:nvPr>
        </p:nvSpPr>
        <p:spPr>
          <a:xfrm>
            <a:off x="185737" y="190500"/>
            <a:ext cx="8991600" cy="4876800"/>
          </a:xfrm>
          <a:prstGeom prst="rect">
            <a:avLst/>
          </a:prstGeom>
        </p:spPr>
        <p:txBody>
          <a:bodyPr vert="horz" lIns="0" tIns="32914" rIns="65828" bIns="32914"/>
          <a:lstStyle>
            <a:lvl1pPr marL="0" indent="0">
              <a:spcBef>
                <a:spcPts val="720"/>
              </a:spcBef>
              <a:buNone/>
              <a:defRPr sz="2000"/>
            </a:lvl1pPr>
            <a:lvl2pPr>
              <a:spcBef>
                <a:spcPts val="720"/>
              </a:spcBef>
              <a:defRPr sz="2000"/>
            </a:lvl2pPr>
            <a:lvl3pPr>
              <a:spcBef>
                <a:spcPts val="720"/>
              </a:spcBef>
              <a:defRPr sz="2000"/>
            </a:lvl3pPr>
            <a:lvl4pPr>
              <a:spcBef>
                <a:spcPts val="720"/>
              </a:spcBef>
              <a:defRPr sz="2000"/>
            </a:lvl4pPr>
            <a:lvl5pPr>
              <a:spcBef>
                <a:spcPts val="720"/>
              </a:spcBef>
              <a:defRPr sz="2000"/>
            </a:lvl5pPr>
            <a:lvl6pPr>
              <a:defRPr sz="1300"/>
            </a:lvl6pPr>
            <a:lvl7pPr>
              <a:defRPr sz="1300"/>
            </a:lvl7pPr>
            <a:lvl8pPr>
              <a:defRPr sz="1300"/>
            </a:lvl8pPr>
            <a:lvl9pPr>
              <a:defRPr sz="1300"/>
            </a:lvl9pPr>
          </a:lstStyle>
          <a:p>
            <a:pPr lvl="0"/>
            <a:endParaRPr lang="en-US" dirty="0"/>
          </a:p>
        </p:txBody>
      </p:sp>
      <p:sp>
        <p:nvSpPr>
          <p:cNvPr id="2" name="Title 1"/>
          <p:cNvSpPr>
            <a:spLocks noGrp="1"/>
          </p:cNvSpPr>
          <p:nvPr>
            <p:ph type="ctrTitle"/>
          </p:nvPr>
        </p:nvSpPr>
        <p:spPr>
          <a:xfrm>
            <a:off x="442981" y="1066788"/>
            <a:ext cx="8429555" cy="1126998"/>
          </a:xfrm>
          <a:prstGeom prst="rect">
            <a:avLst/>
          </a:prstGeom>
        </p:spPr>
        <p:txBody>
          <a:bodyPr vert="horz" lIns="0" tIns="32914" rIns="65828" bIns="32914"/>
          <a:lstStyle>
            <a:lvl1pPr>
              <a:lnSpc>
                <a:spcPts val="3599"/>
              </a:lnSpc>
              <a:defRPr sz="3900" b="1" cap="all">
                <a:latin typeface="+mj-lt"/>
              </a:defRPr>
            </a:lvl1pPr>
          </a:lstStyle>
          <a:p>
            <a:r>
              <a:rPr lang="en-US"/>
              <a:t>Click to edit Master title style</a:t>
            </a:r>
            <a:endParaRPr lang="en-US" dirty="0"/>
          </a:p>
        </p:txBody>
      </p:sp>
      <p:sp>
        <p:nvSpPr>
          <p:cNvPr id="5" name="Content Placeholder 5"/>
          <p:cNvSpPr>
            <a:spLocks noGrp="1"/>
          </p:cNvSpPr>
          <p:nvPr>
            <p:ph sz="quarter" idx="11"/>
          </p:nvPr>
        </p:nvSpPr>
        <p:spPr>
          <a:xfrm>
            <a:off x="371265" y="495300"/>
            <a:ext cx="7129671" cy="304800"/>
          </a:xfrm>
          <a:prstGeom prst="rect">
            <a:avLst/>
          </a:prstGeom>
        </p:spPr>
        <p:txBody>
          <a:bodyPr vert="horz"/>
          <a:lstStyle>
            <a:lvl1pPr marL="0" indent="0">
              <a:buNone/>
              <a:defRPr sz="2300" b="1" cap="all">
                <a:latin typeface="+mj-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en-US"/>
              <a:t>Click to edit Master text styles</a:t>
            </a:r>
          </a:p>
        </p:txBody>
      </p:sp>
      <p:sp>
        <p:nvSpPr>
          <p:cNvPr id="9" name="Slide Number Placeholder 3"/>
          <p:cNvSpPr>
            <a:spLocks noGrp="1"/>
          </p:cNvSpPr>
          <p:nvPr>
            <p:ph type="sldNum" sz="quarter" idx="13"/>
          </p:nvPr>
        </p:nvSpPr>
        <p:spPr/>
        <p:txBody>
          <a:bodyPr/>
          <a:lstStyle>
            <a:lvl1pPr>
              <a:defRPr/>
            </a:lvl1pPr>
          </a:lstStyle>
          <a:p>
            <a:pPr>
              <a:defRPr/>
            </a:pPr>
            <a:fld id="{77C75AE0-23F4-5347-8791-D0888DD16774}" type="slidenum">
              <a:rPr lang="en-US"/>
              <a:pPr>
                <a:defRPr/>
              </a:pPr>
              <a:t>‹#›</a:t>
            </a:fld>
            <a:endParaRPr lang="en-US"/>
          </a:p>
        </p:txBody>
      </p:sp>
    </p:spTree>
    <p:extLst>
      <p:ext uri="{BB962C8B-B14F-4D97-AF65-F5344CB8AC3E}">
        <p14:creationId xmlns:p14="http://schemas.microsoft.com/office/powerpoint/2010/main" val="1403432574"/>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esktop">
    <p:spTree>
      <p:nvGrpSpPr>
        <p:cNvPr id="1" name=""/>
        <p:cNvGrpSpPr/>
        <p:nvPr/>
      </p:nvGrpSpPr>
      <p:grpSpPr>
        <a:xfrm>
          <a:off x="0" y="0"/>
          <a:ext cx="0" cy="0"/>
          <a:chOff x="0" y="0"/>
          <a:chExt cx="0" cy="0"/>
        </a:xfrm>
      </p:grpSpPr>
      <p:sp>
        <p:nvSpPr>
          <p:cNvPr id="4" name="Line 1"/>
          <p:cNvSpPr>
            <a:spLocks noChangeShapeType="1"/>
          </p:cNvSpPr>
          <p:nvPr userDrawn="1"/>
        </p:nvSpPr>
        <p:spPr bwMode="auto">
          <a:xfrm>
            <a:off x="457200" y="487363"/>
            <a:ext cx="8448675" cy="0"/>
          </a:xfrm>
          <a:prstGeom prst="line">
            <a:avLst/>
          </a:prstGeom>
          <a:noFill/>
          <a:ln w="6350">
            <a:solidFill>
              <a:schemeClr val="tx1"/>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6" name="Line 2"/>
          <p:cNvSpPr>
            <a:spLocks noChangeShapeType="1"/>
          </p:cNvSpPr>
          <p:nvPr userDrawn="1"/>
        </p:nvSpPr>
        <p:spPr bwMode="auto">
          <a:xfrm>
            <a:off x="457200" y="908050"/>
            <a:ext cx="8448675" cy="0"/>
          </a:xfrm>
          <a:prstGeom prst="line">
            <a:avLst/>
          </a:prstGeom>
          <a:noFill/>
          <a:ln w="6350">
            <a:solidFill>
              <a:schemeClr val="tx1"/>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pic>
        <p:nvPicPr>
          <p:cNvPr id="8" name="Picture 6"/>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444750" y="1104900"/>
            <a:ext cx="4522788" cy="3665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Content Placeholder 5"/>
          <p:cNvSpPr>
            <a:spLocks noGrp="1"/>
          </p:cNvSpPr>
          <p:nvPr>
            <p:ph sz="quarter" idx="11"/>
          </p:nvPr>
        </p:nvSpPr>
        <p:spPr>
          <a:xfrm>
            <a:off x="371265" y="495300"/>
            <a:ext cx="7129671" cy="304800"/>
          </a:xfrm>
          <a:prstGeom prst="rect">
            <a:avLst/>
          </a:prstGeom>
        </p:spPr>
        <p:txBody>
          <a:bodyPr vert="horz"/>
          <a:lstStyle>
            <a:lvl1pPr marL="0" marR="0" indent="0" algn="l" defTabSz="914400" rtl="0" eaLnBrk="0" fontAlgn="base" latinLnBrk="0" hangingPunct="0">
              <a:lnSpc>
                <a:spcPts val="2450"/>
              </a:lnSpc>
              <a:spcBef>
                <a:spcPct val="0"/>
              </a:spcBef>
              <a:spcAft>
                <a:spcPct val="0"/>
              </a:spcAft>
              <a:buClrTx/>
              <a:buSzPct val="69000"/>
              <a:buFont typeface="Lucida Grande" charset="0"/>
              <a:buNone/>
              <a:tabLst/>
              <a:defRPr sz="2300" b="1" cap="all">
                <a:latin typeface="+mj-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en-US"/>
              <a:t>Click to edit Master text styles</a:t>
            </a:r>
          </a:p>
        </p:txBody>
      </p:sp>
      <p:sp>
        <p:nvSpPr>
          <p:cNvPr id="7" name="Content Placeholder 2"/>
          <p:cNvSpPr>
            <a:spLocks noGrp="1"/>
          </p:cNvSpPr>
          <p:nvPr>
            <p:ph sz="half" idx="12"/>
          </p:nvPr>
        </p:nvSpPr>
        <p:spPr>
          <a:xfrm>
            <a:off x="2650614" y="1287507"/>
            <a:ext cx="4130297" cy="2332424"/>
          </a:xfrm>
          <a:prstGeom prst="rect">
            <a:avLst/>
          </a:prstGeom>
        </p:spPr>
        <p:txBody>
          <a:bodyPr vert="horz" lIns="0" tIns="32914" rIns="65828" bIns="32914"/>
          <a:lstStyle>
            <a:lvl1pPr marL="0" indent="0">
              <a:spcBef>
                <a:spcPts val="720"/>
              </a:spcBef>
              <a:buNone/>
              <a:defRPr sz="2000"/>
            </a:lvl1pPr>
            <a:lvl2pPr>
              <a:spcBef>
                <a:spcPts val="720"/>
              </a:spcBef>
              <a:defRPr sz="2000"/>
            </a:lvl2pPr>
            <a:lvl3pPr>
              <a:spcBef>
                <a:spcPts val="720"/>
              </a:spcBef>
              <a:defRPr sz="2000"/>
            </a:lvl3pPr>
            <a:lvl4pPr>
              <a:spcBef>
                <a:spcPts val="720"/>
              </a:spcBef>
              <a:defRPr sz="2000"/>
            </a:lvl4pPr>
            <a:lvl5pPr>
              <a:spcBef>
                <a:spcPts val="720"/>
              </a:spcBef>
              <a:defRPr sz="2000"/>
            </a:lvl5pPr>
            <a:lvl6pPr>
              <a:defRPr sz="1300"/>
            </a:lvl6pPr>
            <a:lvl7pPr>
              <a:defRPr sz="1300"/>
            </a:lvl7pPr>
            <a:lvl8pPr>
              <a:defRPr sz="1300"/>
            </a:lvl8pPr>
            <a:lvl9pPr>
              <a:defRPr sz="1300"/>
            </a:lvl9pPr>
          </a:lstStyle>
          <a:p>
            <a:pPr lvl="0"/>
            <a:endParaRPr lang="en-US" dirty="0"/>
          </a:p>
        </p:txBody>
      </p:sp>
      <p:sp>
        <p:nvSpPr>
          <p:cNvPr id="9" name="Slide Number Placeholder 3"/>
          <p:cNvSpPr>
            <a:spLocks noGrp="1"/>
          </p:cNvSpPr>
          <p:nvPr>
            <p:ph type="sldNum" sz="quarter" idx="13"/>
          </p:nvPr>
        </p:nvSpPr>
        <p:spPr/>
        <p:txBody>
          <a:bodyPr/>
          <a:lstStyle>
            <a:lvl1pPr>
              <a:defRPr/>
            </a:lvl1pPr>
          </a:lstStyle>
          <a:p>
            <a:pPr>
              <a:defRPr/>
            </a:pPr>
            <a:fld id="{05504265-9D4A-1740-9DB8-71F1BEF617F8}" type="slidenum">
              <a:rPr lang="en-US"/>
              <a:pPr>
                <a:defRPr/>
              </a:pPr>
              <a:t>‹#›</a:t>
            </a:fld>
            <a:endParaRPr lang="en-US"/>
          </a:p>
        </p:txBody>
      </p:sp>
    </p:spTree>
    <p:extLst>
      <p:ext uri="{BB962C8B-B14F-4D97-AF65-F5344CB8AC3E}">
        <p14:creationId xmlns:p14="http://schemas.microsoft.com/office/powerpoint/2010/main" val="2985398603"/>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aptop">
    <p:spTree>
      <p:nvGrpSpPr>
        <p:cNvPr id="1" name=""/>
        <p:cNvGrpSpPr/>
        <p:nvPr/>
      </p:nvGrpSpPr>
      <p:grpSpPr>
        <a:xfrm>
          <a:off x="0" y="0"/>
          <a:ext cx="0" cy="0"/>
          <a:chOff x="0" y="0"/>
          <a:chExt cx="0" cy="0"/>
        </a:xfrm>
      </p:grpSpPr>
      <p:pic>
        <p:nvPicPr>
          <p:cNvPr id="4"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017713" y="1111250"/>
            <a:ext cx="5259387" cy="368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Line 1"/>
          <p:cNvSpPr>
            <a:spLocks noChangeShapeType="1"/>
          </p:cNvSpPr>
          <p:nvPr userDrawn="1"/>
        </p:nvSpPr>
        <p:spPr bwMode="auto">
          <a:xfrm>
            <a:off x="457200" y="487363"/>
            <a:ext cx="8448675" cy="0"/>
          </a:xfrm>
          <a:prstGeom prst="line">
            <a:avLst/>
          </a:prstGeom>
          <a:noFill/>
          <a:ln w="6350">
            <a:solidFill>
              <a:schemeClr val="tx1"/>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8" name="Line 2"/>
          <p:cNvSpPr>
            <a:spLocks noChangeShapeType="1"/>
          </p:cNvSpPr>
          <p:nvPr userDrawn="1"/>
        </p:nvSpPr>
        <p:spPr bwMode="auto">
          <a:xfrm>
            <a:off x="457200" y="908050"/>
            <a:ext cx="8448675" cy="0"/>
          </a:xfrm>
          <a:prstGeom prst="line">
            <a:avLst/>
          </a:prstGeom>
          <a:noFill/>
          <a:ln w="6350">
            <a:solidFill>
              <a:schemeClr val="tx1"/>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5" name="Content Placeholder 5"/>
          <p:cNvSpPr>
            <a:spLocks noGrp="1"/>
          </p:cNvSpPr>
          <p:nvPr>
            <p:ph sz="quarter" idx="11"/>
          </p:nvPr>
        </p:nvSpPr>
        <p:spPr>
          <a:xfrm>
            <a:off x="371265" y="495300"/>
            <a:ext cx="7129671" cy="304800"/>
          </a:xfrm>
          <a:prstGeom prst="rect">
            <a:avLst/>
          </a:prstGeom>
        </p:spPr>
        <p:txBody>
          <a:bodyPr vert="horz"/>
          <a:lstStyle>
            <a:lvl1pPr marL="0" marR="0" indent="0" algn="l" defTabSz="914400" rtl="0" eaLnBrk="0" fontAlgn="base" latinLnBrk="0" hangingPunct="0">
              <a:lnSpc>
                <a:spcPts val="2450"/>
              </a:lnSpc>
              <a:spcBef>
                <a:spcPct val="0"/>
              </a:spcBef>
              <a:spcAft>
                <a:spcPct val="0"/>
              </a:spcAft>
              <a:buClrTx/>
              <a:buSzPct val="69000"/>
              <a:buFont typeface="Lucida Grande" charset="0"/>
              <a:buNone/>
              <a:tabLst/>
              <a:defRPr sz="2300" b="1" cap="all">
                <a:latin typeface="+mj-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en-US"/>
              <a:t>Click to edit Master text styles</a:t>
            </a:r>
          </a:p>
        </p:txBody>
      </p:sp>
      <p:sp>
        <p:nvSpPr>
          <p:cNvPr id="7" name="Content Placeholder 2"/>
          <p:cNvSpPr>
            <a:spLocks noGrp="1"/>
          </p:cNvSpPr>
          <p:nvPr>
            <p:ph sz="half" idx="12"/>
          </p:nvPr>
        </p:nvSpPr>
        <p:spPr>
          <a:xfrm>
            <a:off x="2706656" y="1308224"/>
            <a:ext cx="3915024" cy="2438659"/>
          </a:xfrm>
          <a:prstGeom prst="rect">
            <a:avLst/>
          </a:prstGeom>
        </p:spPr>
        <p:txBody>
          <a:bodyPr vert="horz" lIns="0" tIns="32914" rIns="65828" bIns="32914"/>
          <a:lstStyle>
            <a:lvl1pPr marL="0" indent="0">
              <a:spcBef>
                <a:spcPts val="720"/>
              </a:spcBef>
              <a:buNone/>
              <a:defRPr sz="2000"/>
            </a:lvl1pPr>
            <a:lvl2pPr>
              <a:spcBef>
                <a:spcPts val="720"/>
              </a:spcBef>
              <a:defRPr sz="2000"/>
            </a:lvl2pPr>
            <a:lvl3pPr>
              <a:spcBef>
                <a:spcPts val="720"/>
              </a:spcBef>
              <a:defRPr sz="2000"/>
            </a:lvl3pPr>
            <a:lvl4pPr>
              <a:spcBef>
                <a:spcPts val="720"/>
              </a:spcBef>
              <a:defRPr sz="2000"/>
            </a:lvl4pPr>
            <a:lvl5pPr>
              <a:spcBef>
                <a:spcPts val="720"/>
              </a:spcBef>
              <a:defRPr sz="2000"/>
            </a:lvl5pPr>
            <a:lvl6pPr>
              <a:defRPr sz="1300"/>
            </a:lvl6pPr>
            <a:lvl7pPr>
              <a:defRPr sz="1300"/>
            </a:lvl7pPr>
            <a:lvl8pPr>
              <a:defRPr sz="1300"/>
            </a:lvl8pPr>
            <a:lvl9pPr>
              <a:defRPr sz="1300"/>
            </a:lvl9pPr>
          </a:lstStyle>
          <a:p>
            <a:pPr lvl="0"/>
            <a:endParaRPr lang="en-US" dirty="0"/>
          </a:p>
        </p:txBody>
      </p:sp>
      <p:sp>
        <p:nvSpPr>
          <p:cNvPr id="9" name="Slide Number Placeholder 3"/>
          <p:cNvSpPr>
            <a:spLocks noGrp="1"/>
          </p:cNvSpPr>
          <p:nvPr>
            <p:ph type="sldNum" sz="quarter" idx="13"/>
          </p:nvPr>
        </p:nvSpPr>
        <p:spPr/>
        <p:txBody>
          <a:bodyPr/>
          <a:lstStyle>
            <a:lvl1pPr>
              <a:defRPr/>
            </a:lvl1pPr>
          </a:lstStyle>
          <a:p>
            <a:pPr>
              <a:defRPr/>
            </a:pPr>
            <a:fld id="{0B06ABFC-B8B3-914E-B6DA-1FC6B47E4603}" type="slidenum">
              <a:rPr lang="en-US"/>
              <a:pPr>
                <a:defRPr/>
              </a:pPr>
              <a:t>‹#›</a:t>
            </a:fld>
            <a:endParaRPr lang="en-US"/>
          </a:p>
        </p:txBody>
      </p:sp>
    </p:spTree>
    <p:extLst>
      <p:ext uri="{BB962C8B-B14F-4D97-AF65-F5344CB8AC3E}">
        <p14:creationId xmlns:p14="http://schemas.microsoft.com/office/powerpoint/2010/main" val="765197056"/>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Laptop 2">
    <p:spTree>
      <p:nvGrpSpPr>
        <p:cNvPr id="1" name=""/>
        <p:cNvGrpSpPr/>
        <p:nvPr/>
      </p:nvGrpSpPr>
      <p:grpSpPr>
        <a:xfrm>
          <a:off x="0" y="0"/>
          <a:ext cx="0" cy="0"/>
          <a:chOff x="0" y="0"/>
          <a:chExt cx="0" cy="0"/>
        </a:xfrm>
      </p:grpSpPr>
      <p:pic>
        <p:nvPicPr>
          <p:cNvPr id="4"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322513" y="1136650"/>
            <a:ext cx="4862512" cy="3808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Line 1"/>
          <p:cNvSpPr>
            <a:spLocks noChangeShapeType="1"/>
          </p:cNvSpPr>
          <p:nvPr userDrawn="1"/>
        </p:nvSpPr>
        <p:spPr bwMode="auto">
          <a:xfrm>
            <a:off x="457200" y="487363"/>
            <a:ext cx="8448675" cy="0"/>
          </a:xfrm>
          <a:prstGeom prst="line">
            <a:avLst/>
          </a:prstGeom>
          <a:noFill/>
          <a:ln w="6350">
            <a:solidFill>
              <a:schemeClr val="tx1"/>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8" name="Line 2"/>
          <p:cNvSpPr>
            <a:spLocks noChangeShapeType="1"/>
          </p:cNvSpPr>
          <p:nvPr userDrawn="1"/>
        </p:nvSpPr>
        <p:spPr bwMode="auto">
          <a:xfrm>
            <a:off x="457200" y="908050"/>
            <a:ext cx="8448675" cy="0"/>
          </a:xfrm>
          <a:prstGeom prst="line">
            <a:avLst/>
          </a:prstGeom>
          <a:noFill/>
          <a:ln w="6350">
            <a:solidFill>
              <a:schemeClr val="tx1"/>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5" name="Content Placeholder 5"/>
          <p:cNvSpPr>
            <a:spLocks noGrp="1"/>
          </p:cNvSpPr>
          <p:nvPr>
            <p:ph sz="quarter" idx="11"/>
          </p:nvPr>
        </p:nvSpPr>
        <p:spPr>
          <a:xfrm>
            <a:off x="371265" y="495300"/>
            <a:ext cx="7129671" cy="304800"/>
          </a:xfrm>
          <a:prstGeom prst="rect">
            <a:avLst/>
          </a:prstGeom>
        </p:spPr>
        <p:txBody>
          <a:bodyPr vert="horz"/>
          <a:lstStyle>
            <a:lvl1pPr marL="0" marR="0" indent="0" algn="l" defTabSz="914400" rtl="0" eaLnBrk="0" fontAlgn="base" latinLnBrk="0" hangingPunct="0">
              <a:lnSpc>
                <a:spcPts val="2450"/>
              </a:lnSpc>
              <a:spcBef>
                <a:spcPct val="0"/>
              </a:spcBef>
              <a:spcAft>
                <a:spcPct val="0"/>
              </a:spcAft>
              <a:buClrTx/>
              <a:buSzPct val="69000"/>
              <a:buFont typeface="Lucida Grande" charset="0"/>
              <a:buNone/>
              <a:tabLst/>
              <a:defRPr sz="2300" b="1" cap="all">
                <a:latin typeface="+mj-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en-US"/>
              <a:t>Click to edit Master text styles</a:t>
            </a:r>
          </a:p>
        </p:txBody>
      </p:sp>
      <p:sp>
        <p:nvSpPr>
          <p:cNvPr id="7" name="Content Placeholder 2"/>
          <p:cNvSpPr>
            <a:spLocks noGrp="1"/>
          </p:cNvSpPr>
          <p:nvPr>
            <p:ph sz="half" idx="12"/>
          </p:nvPr>
        </p:nvSpPr>
        <p:spPr>
          <a:xfrm>
            <a:off x="2809224" y="1559355"/>
            <a:ext cx="3870218" cy="2909725"/>
          </a:xfrm>
          <a:prstGeom prst="rect">
            <a:avLst/>
          </a:prstGeom>
        </p:spPr>
        <p:txBody>
          <a:bodyPr vert="horz" lIns="0" tIns="32914" rIns="65828" bIns="32914"/>
          <a:lstStyle>
            <a:lvl1pPr marL="0" indent="0">
              <a:spcBef>
                <a:spcPts val="720"/>
              </a:spcBef>
              <a:buNone/>
              <a:defRPr sz="2000"/>
            </a:lvl1pPr>
            <a:lvl2pPr>
              <a:spcBef>
                <a:spcPts val="720"/>
              </a:spcBef>
              <a:defRPr sz="2000"/>
            </a:lvl2pPr>
            <a:lvl3pPr>
              <a:spcBef>
                <a:spcPts val="720"/>
              </a:spcBef>
              <a:defRPr sz="2000"/>
            </a:lvl3pPr>
            <a:lvl4pPr>
              <a:spcBef>
                <a:spcPts val="720"/>
              </a:spcBef>
              <a:defRPr sz="2000"/>
            </a:lvl4pPr>
            <a:lvl5pPr>
              <a:spcBef>
                <a:spcPts val="720"/>
              </a:spcBef>
              <a:defRPr sz="2000"/>
            </a:lvl5pPr>
            <a:lvl6pPr>
              <a:defRPr sz="1300"/>
            </a:lvl6pPr>
            <a:lvl7pPr>
              <a:defRPr sz="1300"/>
            </a:lvl7pPr>
            <a:lvl8pPr>
              <a:defRPr sz="1300"/>
            </a:lvl8pPr>
            <a:lvl9pPr>
              <a:defRPr sz="1300"/>
            </a:lvl9pPr>
          </a:lstStyle>
          <a:p>
            <a:pPr lvl="0"/>
            <a:endParaRPr lang="en-US" dirty="0"/>
          </a:p>
        </p:txBody>
      </p:sp>
      <p:sp>
        <p:nvSpPr>
          <p:cNvPr id="9" name="Slide Number Placeholder 3"/>
          <p:cNvSpPr>
            <a:spLocks noGrp="1"/>
          </p:cNvSpPr>
          <p:nvPr>
            <p:ph type="sldNum" sz="quarter" idx="13"/>
          </p:nvPr>
        </p:nvSpPr>
        <p:spPr/>
        <p:txBody>
          <a:bodyPr/>
          <a:lstStyle>
            <a:lvl1pPr>
              <a:defRPr/>
            </a:lvl1pPr>
          </a:lstStyle>
          <a:p>
            <a:pPr>
              <a:defRPr/>
            </a:pPr>
            <a:fld id="{08E904AF-C4D6-B94B-B319-23ED26598B76}" type="slidenum">
              <a:rPr lang="en-US"/>
              <a:pPr>
                <a:defRPr/>
              </a:pPr>
              <a:t>‹#›</a:t>
            </a:fld>
            <a:endParaRPr lang="en-US"/>
          </a:p>
        </p:txBody>
      </p:sp>
    </p:spTree>
    <p:extLst>
      <p:ext uri="{BB962C8B-B14F-4D97-AF65-F5344CB8AC3E}">
        <p14:creationId xmlns:p14="http://schemas.microsoft.com/office/powerpoint/2010/main" val="180345869"/>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mart Phone Image Slide">
    <p:spTree>
      <p:nvGrpSpPr>
        <p:cNvPr id="1" name=""/>
        <p:cNvGrpSpPr/>
        <p:nvPr/>
      </p:nvGrpSpPr>
      <p:grpSpPr>
        <a:xfrm>
          <a:off x="0" y="0"/>
          <a:ext cx="0" cy="0"/>
          <a:chOff x="0" y="0"/>
          <a:chExt cx="0" cy="0"/>
        </a:xfrm>
      </p:grpSpPr>
      <p:pic>
        <p:nvPicPr>
          <p:cNvPr id="6" name="Picture 4"/>
          <p:cNvPicPr>
            <a:picLocks noChangeAspect="1"/>
          </p:cNvPicPr>
          <p:nvPr userDrawn="1"/>
        </p:nvPicPr>
        <p:blipFill>
          <a:blip r:embed="rId2">
            <a:extLst>
              <a:ext uri="{28A0092B-C50C-407E-A947-70E740481C1C}">
                <a14:useLocalDpi xmlns:a14="http://schemas.microsoft.com/office/drawing/2010/main" val="0"/>
              </a:ext>
            </a:extLst>
          </a:blip>
          <a:srcRect t="2654" b="9073"/>
          <a:stretch>
            <a:fillRect/>
          </a:stretch>
        </p:blipFill>
        <p:spPr bwMode="auto">
          <a:xfrm>
            <a:off x="719138" y="1049338"/>
            <a:ext cx="7586662" cy="387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Line 1"/>
          <p:cNvSpPr>
            <a:spLocks noChangeShapeType="1"/>
          </p:cNvSpPr>
          <p:nvPr userDrawn="1"/>
        </p:nvSpPr>
        <p:spPr bwMode="auto">
          <a:xfrm>
            <a:off x="457200" y="487363"/>
            <a:ext cx="8448675" cy="0"/>
          </a:xfrm>
          <a:prstGeom prst="line">
            <a:avLst/>
          </a:prstGeom>
          <a:noFill/>
          <a:ln w="6350">
            <a:solidFill>
              <a:schemeClr val="tx1"/>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9" name="Line 2"/>
          <p:cNvSpPr>
            <a:spLocks noChangeShapeType="1"/>
          </p:cNvSpPr>
          <p:nvPr userDrawn="1"/>
        </p:nvSpPr>
        <p:spPr bwMode="auto">
          <a:xfrm>
            <a:off x="457200" y="908050"/>
            <a:ext cx="8448675" cy="0"/>
          </a:xfrm>
          <a:prstGeom prst="line">
            <a:avLst/>
          </a:prstGeom>
          <a:noFill/>
          <a:ln w="6350">
            <a:solidFill>
              <a:schemeClr val="tx1"/>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5" name="Content Placeholder 5"/>
          <p:cNvSpPr>
            <a:spLocks noGrp="1"/>
          </p:cNvSpPr>
          <p:nvPr>
            <p:ph sz="quarter" idx="11"/>
          </p:nvPr>
        </p:nvSpPr>
        <p:spPr>
          <a:xfrm>
            <a:off x="371265" y="495300"/>
            <a:ext cx="7129671" cy="304800"/>
          </a:xfrm>
          <a:prstGeom prst="rect">
            <a:avLst/>
          </a:prstGeom>
        </p:spPr>
        <p:txBody>
          <a:bodyPr vert="horz"/>
          <a:lstStyle>
            <a:lvl1pPr marL="0" marR="0" indent="0" algn="l" defTabSz="914400" rtl="0" eaLnBrk="0" fontAlgn="base" latinLnBrk="0" hangingPunct="0">
              <a:lnSpc>
                <a:spcPts val="2450"/>
              </a:lnSpc>
              <a:spcBef>
                <a:spcPct val="0"/>
              </a:spcBef>
              <a:spcAft>
                <a:spcPct val="0"/>
              </a:spcAft>
              <a:buClrTx/>
              <a:buSzPct val="69000"/>
              <a:buFont typeface="Lucida Grande" charset="0"/>
              <a:buNone/>
              <a:tabLst/>
              <a:defRPr sz="2300" b="1" cap="all">
                <a:latin typeface="+mj-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en-US"/>
              <a:t>Click to edit Master text styles</a:t>
            </a:r>
          </a:p>
        </p:txBody>
      </p:sp>
      <p:sp>
        <p:nvSpPr>
          <p:cNvPr id="7" name="Content Placeholder 2"/>
          <p:cNvSpPr>
            <a:spLocks noGrp="1"/>
          </p:cNvSpPr>
          <p:nvPr>
            <p:ph sz="half" idx="12"/>
          </p:nvPr>
        </p:nvSpPr>
        <p:spPr>
          <a:xfrm>
            <a:off x="1313737" y="1419408"/>
            <a:ext cx="1677751" cy="2870892"/>
          </a:xfrm>
          <a:prstGeom prst="rect">
            <a:avLst/>
          </a:prstGeom>
        </p:spPr>
        <p:txBody>
          <a:bodyPr vert="horz" lIns="0" tIns="32914" rIns="65828" bIns="32914"/>
          <a:lstStyle>
            <a:lvl1pPr marL="0" indent="0">
              <a:spcBef>
                <a:spcPts val="720"/>
              </a:spcBef>
              <a:buNone/>
              <a:defRPr sz="2000"/>
            </a:lvl1pPr>
            <a:lvl2pPr>
              <a:spcBef>
                <a:spcPts val="720"/>
              </a:spcBef>
              <a:defRPr sz="2000"/>
            </a:lvl2pPr>
            <a:lvl3pPr>
              <a:spcBef>
                <a:spcPts val="720"/>
              </a:spcBef>
              <a:defRPr sz="2000"/>
            </a:lvl3pPr>
            <a:lvl4pPr>
              <a:spcBef>
                <a:spcPts val="720"/>
              </a:spcBef>
              <a:defRPr sz="2000"/>
            </a:lvl4pPr>
            <a:lvl5pPr>
              <a:spcBef>
                <a:spcPts val="720"/>
              </a:spcBef>
              <a:defRPr sz="2000"/>
            </a:lvl5pPr>
            <a:lvl6pPr>
              <a:defRPr sz="1300"/>
            </a:lvl6pPr>
            <a:lvl7pPr>
              <a:defRPr sz="1300"/>
            </a:lvl7pPr>
            <a:lvl8pPr>
              <a:defRPr sz="1300"/>
            </a:lvl8pPr>
            <a:lvl9pPr>
              <a:defRPr sz="1300"/>
            </a:lvl9pPr>
          </a:lstStyle>
          <a:p>
            <a:pPr lvl="0"/>
            <a:endParaRPr lang="en-US" dirty="0"/>
          </a:p>
        </p:txBody>
      </p:sp>
      <p:sp>
        <p:nvSpPr>
          <p:cNvPr id="10" name="Content Placeholder 2"/>
          <p:cNvSpPr>
            <a:spLocks noGrp="1"/>
          </p:cNvSpPr>
          <p:nvPr>
            <p:ph sz="half" idx="13"/>
          </p:nvPr>
        </p:nvSpPr>
        <p:spPr>
          <a:xfrm>
            <a:off x="3899979" y="1784167"/>
            <a:ext cx="1629991" cy="2415208"/>
          </a:xfrm>
          <a:prstGeom prst="rect">
            <a:avLst/>
          </a:prstGeom>
        </p:spPr>
        <p:txBody>
          <a:bodyPr vert="horz" lIns="0" tIns="32914" rIns="65828" bIns="32914"/>
          <a:lstStyle>
            <a:lvl1pPr marL="0" indent="0">
              <a:spcBef>
                <a:spcPts val="720"/>
              </a:spcBef>
              <a:buNone/>
              <a:defRPr sz="2000"/>
            </a:lvl1pPr>
            <a:lvl2pPr>
              <a:spcBef>
                <a:spcPts val="720"/>
              </a:spcBef>
              <a:defRPr sz="2000"/>
            </a:lvl2pPr>
            <a:lvl3pPr>
              <a:spcBef>
                <a:spcPts val="720"/>
              </a:spcBef>
              <a:defRPr sz="2000"/>
            </a:lvl3pPr>
            <a:lvl4pPr>
              <a:spcBef>
                <a:spcPts val="720"/>
              </a:spcBef>
              <a:defRPr sz="2000"/>
            </a:lvl4pPr>
            <a:lvl5pPr>
              <a:spcBef>
                <a:spcPts val="720"/>
              </a:spcBef>
              <a:defRPr sz="2000"/>
            </a:lvl5pPr>
            <a:lvl6pPr>
              <a:defRPr sz="1300"/>
            </a:lvl6pPr>
            <a:lvl7pPr>
              <a:defRPr sz="1300"/>
            </a:lvl7pPr>
            <a:lvl8pPr>
              <a:defRPr sz="1300"/>
            </a:lvl8pPr>
            <a:lvl9pPr>
              <a:defRPr sz="1300"/>
            </a:lvl9pPr>
          </a:lstStyle>
          <a:p>
            <a:pPr lvl="0"/>
            <a:endParaRPr lang="en-US" dirty="0"/>
          </a:p>
        </p:txBody>
      </p:sp>
      <p:sp>
        <p:nvSpPr>
          <p:cNvPr id="11" name="Content Placeholder 2"/>
          <p:cNvSpPr>
            <a:spLocks noGrp="1"/>
          </p:cNvSpPr>
          <p:nvPr>
            <p:ph sz="half" idx="14"/>
          </p:nvPr>
        </p:nvSpPr>
        <p:spPr>
          <a:xfrm>
            <a:off x="6386666" y="1490085"/>
            <a:ext cx="1693292" cy="2815215"/>
          </a:xfrm>
          <a:prstGeom prst="rect">
            <a:avLst/>
          </a:prstGeom>
        </p:spPr>
        <p:txBody>
          <a:bodyPr vert="horz" lIns="0" tIns="32914" rIns="65828" bIns="32914"/>
          <a:lstStyle>
            <a:lvl1pPr marL="0" indent="0">
              <a:spcBef>
                <a:spcPts val="720"/>
              </a:spcBef>
              <a:buNone/>
              <a:defRPr sz="2000"/>
            </a:lvl1pPr>
            <a:lvl2pPr>
              <a:spcBef>
                <a:spcPts val="720"/>
              </a:spcBef>
              <a:defRPr sz="2000"/>
            </a:lvl2pPr>
            <a:lvl3pPr>
              <a:spcBef>
                <a:spcPts val="720"/>
              </a:spcBef>
              <a:defRPr sz="2000"/>
            </a:lvl3pPr>
            <a:lvl4pPr>
              <a:spcBef>
                <a:spcPts val="720"/>
              </a:spcBef>
              <a:defRPr sz="2000"/>
            </a:lvl4pPr>
            <a:lvl5pPr>
              <a:spcBef>
                <a:spcPts val="720"/>
              </a:spcBef>
              <a:defRPr sz="2000"/>
            </a:lvl5pPr>
            <a:lvl6pPr>
              <a:defRPr sz="1300"/>
            </a:lvl6pPr>
            <a:lvl7pPr>
              <a:defRPr sz="1300"/>
            </a:lvl7pPr>
            <a:lvl8pPr>
              <a:defRPr sz="1300"/>
            </a:lvl8pPr>
            <a:lvl9pPr>
              <a:defRPr sz="1300"/>
            </a:lvl9pPr>
          </a:lstStyle>
          <a:p>
            <a:pPr lvl="0"/>
            <a:endParaRPr lang="en-US" dirty="0"/>
          </a:p>
        </p:txBody>
      </p:sp>
      <p:sp>
        <p:nvSpPr>
          <p:cNvPr id="12" name="Slide Number Placeholder 3"/>
          <p:cNvSpPr>
            <a:spLocks noGrp="1"/>
          </p:cNvSpPr>
          <p:nvPr>
            <p:ph type="sldNum" sz="quarter" idx="15"/>
          </p:nvPr>
        </p:nvSpPr>
        <p:spPr/>
        <p:txBody>
          <a:bodyPr/>
          <a:lstStyle>
            <a:lvl1pPr>
              <a:defRPr/>
            </a:lvl1pPr>
          </a:lstStyle>
          <a:p>
            <a:pPr>
              <a:defRPr/>
            </a:pPr>
            <a:fld id="{7ACDBDE2-F560-4B40-974D-A0F438C3299B}" type="slidenum">
              <a:rPr lang="en-US"/>
              <a:pPr>
                <a:defRPr/>
              </a:pPr>
              <a:t>‹#›</a:t>
            </a:fld>
            <a:endParaRPr lang="en-US"/>
          </a:p>
        </p:txBody>
      </p:sp>
    </p:spTree>
    <p:extLst>
      <p:ext uri="{BB962C8B-B14F-4D97-AF65-F5344CB8AC3E}">
        <p14:creationId xmlns:p14="http://schemas.microsoft.com/office/powerpoint/2010/main" val="2326723457"/>
      </p:ext>
    </p:extLst>
  </p:cSld>
  <p:clrMapOvr>
    <a:masterClrMapping/>
  </p:clrMapOvr>
  <p:transition/>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slideLayout" Target="../slideLayouts/slideLayout14.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Line 1"/>
          <p:cNvSpPr>
            <a:spLocks noChangeShapeType="1"/>
          </p:cNvSpPr>
          <p:nvPr/>
        </p:nvSpPr>
        <p:spPr bwMode="auto">
          <a:xfrm>
            <a:off x="457200" y="487363"/>
            <a:ext cx="8448675" cy="0"/>
          </a:xfrm>
          <a:prstGeom prst="line">
            <a:avLst/>
          </a:prstGeom>
          <a:noFill/>
          <a:ln w="6350">
            <a:solidFill>
              <a:schemeClr val="tx1"/>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027" name="Line 2"/>
          <p:cNvSpPr>
            <a:spLocks noChangeShapeType="1"/>
          </p:cNvSpPr>
          <p:nvPr/>
        </p:nvSpPr>
        <p:spPr bwMode="auto">
          <a:xfrm>
            <a:off x="457200" y="908050"/>
            <a:ext cx="8448675" cy="0"/>
          </a:xfrm>
          <a:prstGeom prst="line">
            <a:avLst/>
          </a:prstGeom>
          <a:noFill/>
          <a:ln w="6350">
            <a:solidFill>
              <a:schemeClr val="tx1"/>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Tree>
  </p:cSld>
  <p:clrMap bg1="dk2" tx1="lt1" bg2="dk1" tx2="lt2" accent1="accent1" accent2="accent2" accent3="accent3" accent4="accent4" accent5="accent5" accent6="accent6" hlink="hlink" folHlink="folHlink"/>
  <p:sldLayoutIdLst>
    <p:sldLayoutId id="2147484107" r:id="rId1"/>
    <p:sldLayoutId id="2147484108" r:id="rId2"/>
  </p:sldLayoutIdLst>
  <p:transition/>
  <p:txStyles>
    <p:titleStyle>
      <a:lvl1pPr algn="l" rtl="0" eaLnBrk="1" fontAlgn="base" hangingPunct="1">
        <a:lnSpc>
          <a:spcPts val="10075"/>
        </a:lnSpc>
        <a:spcBef>
          <a:spcPct val="0"/>
        </a:spcBef>
        <a:spcAft>
          <a:spcPct val="0"/>
        </a:spcAft>
        <a:defRPr sz="11500">
          <a:solidFill>
            <a:schemeClr val="tx1"/>
          </a:solidFill>
          <a:latin typeface="+mj-lt"/>
          <a:ea typeface="+mj-ea"/>
          <a:cs typeface="+mj-cs"/>
          <a:sym typeface="PFDinTextCompPro-Bold" charset="0"/>
        </a:defRPr>
      </a:lvl1pPr>
      <a:lvl2pPr algn="l" rtl="0" eaLnBrk="1" fontAlgn="base" hangingPunct="1">
        <a:lnSpc>
          <a:spcPts val="10075"/>
        </a:lnSpc>
        <a:spcBef>
          <a:spcPct val="0"/>
        </a:spcBef>
        <a:spcAft>
          <a:spcPct val="0"/>
        </a:spcAft>
        <a:defRPr sz="11500">
          <a:solidFill>
            <a:schemeClr val="tx1"/>
          </a:solidFill>
          <a:latin typeface="PFDinTextCompPro-Bold" charset="0"/>
          <a:ea typeface="ヒラギノ角ゴ ProN W6" charset="0"/>
          <a:cs typeface="ヒラギノ角ゴ ProN W6" charset="0"/>
          <a:sym typeface="PFDinTextCompPro-Bold" charset="0"/>
        </a:defRPr>
      </a:lvl2pPr>
      <a:lvl3pPr algn="l" rtl="0" eaLnBrk="1" fontAlgn="base" hangingPunct="1">
        <a:lnSpc>
          <a:spcPts val="10075"/>
        </a:lnSpc>
        <a:spcBef>
          <a:spcPct val="0"/>
        </a:spcBef>
        <a:spcAft>
          <a:spcPct val="0"/>
        </a:spcAft>
        <a:defRPr sz="11500">
          <a:solidFill>
            <a:schemeClr val="tx1"/>
          </a:solidFill>
          <a:latin typeface="PFDinTextCompPro-Bold" charset="0"/>
          <a:ea typeface="ヒラギノ角ゴ ProN W6" charset="0"/>
          <a:cs typeface="ヒラギノ角ゴ ProN W6" charset="0"/>
          <a:sym typeface="PFDinTextCompPro-Bold" charset="0"/>
        </a:defRPr>
      </a:lvl3pPr>
      <a:lvl4pPr algn="l" rtl="0" eaLnBrk="1" fontAlgn="base" hangingPunct="1">
        <a:lnSpc>
          <a:spcPts val="10075"/>
        </a:lnSpc>
        <a:spcBef>
          <a:spcPct val="0"/>
        </a:spcBef>
        <a:spcAft>
          <a:spcPct val="0"/>
        </a:spcAft>
        <a:defRPr sz="11500">
          <a:solidFill>
            <a:schemeClr val="tx1"/>
          </a:solidFill>
          <a:latin typeface="PFDinTextCompPro-Bold" charset="0"/>
          <a:ea typeface="ヒラギノ角ゴ ProN W6" charset="0"/>
          <a:cs typeface="ヒラギノ角ゴ ProN W6" charset="0"/>
          <a:sym typeface="PFDinTextCompPro-Bold" charset="0"/>
        </a:defRPr>
      </a:lvl4pPr>
      <a:lvl5pPr algn="l" rtl="0" eaLnBrk="1" fontAlgn="base" hangingPunct="1">
        <a:lnSpc>
          <a:spcPts val="10075"/>
        </a:lnSpc>
        <a:spcBef>
          <a:spcPct val="0"/>
        </a:spcBef>
        <a:spcAft>
          <a:spcPct val="0"/>
        </a:spcAft>
        <a:defRPr sz="11500">
          <a:solidFill>
            <a:schemeClr val="tx1"/>
          </a:solidFill>
          <a:latin typeface="PFDinTextCompPro-Bold" charset="0"/>
          <a:ea typeface="ヒラギノ角ゴ ProN W6" charset="0"/>
          <a:cs typeface="ヒラギノ角ゴ ProN W6" charset="0"/>
          <a:sym typeface="PFDinTextCompPro-Bold" charset="0"/>
        </a:defRPr>
      </a:lvl5pPr>
      <a:lvl6pPr marL="329138" algn="l" rtl="0" eaLnBrk="1" fontAlgn="base" hangingPunct="1">
        <a:lnSpc>
          <a:spcPts val="10079"/>
        </a:lnSpc>
        <a:spcBef>
          <a:spcPct val="0"/>
        </a:spcBef>
        <a:spcAft>
          <a:spcPct val="0"/>
        </a:spcAft>
        <a:defRPr sz="11500">
          <a:solidFill>
            <a:schemeClr val="tx1"/>
          </a:solidFill>
          <a:latin typeface="PFDinTextCompPro-Bold" charset="0"/>
          <a:ea typeface="ヒラギノ角ゴ ProN W6" charset="0"/>
          <a:cs typeface="ヒラギノ角ゴ ProN W6" charset="0"/>
          <a:sym typeface="PFDinTextCompPro-Bold" charset="0"/>
        </a:defRPr>
      </a:lvl6pPr>
      <a:lvl7pPr marL="658277" algn="l" rtl="0" eaLnBrk="1" fontAlgn="base" hangingPunct="1">
        <a:lnSpc>
          <a:spcPts val="10079"/>
        </a:lnSpc>
        <a:spcBef>
          <a:spcPct val="0"/>
        </a:spcBef>
        <a:spcAft>
          <a:spcPct val="0"/>
        </a:spcAft>
        <a:defRPr sz="11500">
          <a:solidFill>
            <a:schemeClr val="tx1"/>
          </a:solidFill>
          <a:latin typeface="PFDinTextCompPro-Bold" charset="0"/>
          <a:ea typeface="ヒラギノ角ゴ ProN W6" charset="0"/>
          <a:cs typeface="ヒラギノ角ゴ ProN W6" charset="0"/>
          <a:sym typeface="PFDinTextCompPro-Bold" charset="0"/>
        </a:defRPr>
      </a:lvl7pPr>
      <a:lvl8pPr marL="987415" algn="l" rtl="0" eaLnBrk="1" fontAlgn="base" hangingPunct="1">
        <a:lnSpc>
          <a:spcPts val="10079"/>
        </a:lnSpc>
        <a:spcBef>
          <a:spcPct val="0"/>
        </a:spcBef>
        <a:spcAft>
          <a:spcPct val="0"/>
        </a:spcAft>
        <a:defRPr sz="11500">
          <a:solidFill>
            <a:schemeClr val="tx1"/>
          </a:solidFill>
          <a:latin typeface="PFDinTextCompPro-Bold" charset="0"/>
          <a:ea typeface="ヒラギノ角ゴ ProN W6" charset="0"/>
          <a:cs typeface="ヒラギノ角ゴ ProN W6" charset="0"/>
          <a:sym typeface="PFDinTextCompPro-Bold" charset="0"/>
        </a:defRPr>
      </a:lvl8pPr>
      <a:lvl9pPr marL="1316553" algn="l" rtl="0" eaLnBrk="1" fontAlgn="base" hangingPunct="1">
        <a:lnSpc>
          <a:spcPts val="10079"/>
        </a:lnSpc>
        <a:spcBef>
          <a:spcPct val="0"/>
        </a:spcBef>
        <a:spcAft>
          <a:spcPct val="0"/>
        </a:spcAft>
        <a:defRPr sz="11500">
          <a:solidFill>
            <a:schemeClr val="tx1"/>
          </a:solidFill>
          <a:latin typeface="PFDinTextCompPro-Bold" charset="0"/>
          <a:ea typeface="ヒラギノ角ゴ ProN W6" charset="0"/>
          <a:cs typeface="ヒラギノ角ゴ ProN W6" charset="0"/>
          <a:sym typeface="PFDinTextCompPro-Bold" charset="0"/>
        </a:defRPr>
      </a:lvl9pPr>
    </p:titleStyle>
    <p:bodyStyle>
      <a:lvl1pPr marL="342900" indent="-342900" algn="l" rtl="0" eaLnBrk="1" fontAlgn="base" hangingPunct="1">
        <a:lnSpc>
          <a:spcPts val="2588"/>
        </a:lnSpc>
        <a:spcBef>
          <a:spcPct val="0"/>
        </a:spcBef>
        <a:spcAft>
          <a:spcPct val="0"/>
        </a:spcAft>
        <a:defRPr sz="2200">
          <a:solidFill>
            <a:schemeClr val="tx1"/>
          </a:solidFill>
          <a:latin typeface="+mn-lt"/>
          <a:ea typeface="+mn-ea"/>
          <a:cs typeface="+mn-cs"/>
          <a:sym typeface="News706 BT" charset="0"/>
        </a:defRPr>
      </a:lvl1pPr>
      <a:lvl2pPr marL="292100" indent="-146050" algn="l" rtl="0" eaLnBrk="1" fontAlgn="base" hangingPunct="1">
        <a:lnSpc>
          <a:spcPts val="2588"/>
        </a:lnSpc>
        <a:spcBef>
          <a:spcPct val="0"/>
        </a:spcBef>
        <a:spcAft>
          <a:spcPct val="0"/>
        </a:spcAft>
        <a:buSzPct val="69000"/>
        <a:buFont typeface="Lucida Grande" charset="0"/>
        <a:buChar char="‣"/>
        <a:defRPr sz="2200">
          <a:solidFill>
            <a:schemeClr val="tx1"/>
          </a:solidFill>
          <a:latin typeface="+mn-lt"/>
          <a:ea typeface="+mn-ea"/>
          <a:cs typeface="+mn-cs"/>
          <a:sym typeface="News706 BT" charset="0"/>
        </a:defRPr>
      </a:lvl2pPr>
      <a:lvl3pPr marL="438150" indent="-146050" algn="l" rtl="0" eaLnBrk="1" fontAlgn="base" hangingPunct="1">
        <a:lnSpc>
          <a:spcPts val="2588"/>
        </a:lnSpc>
        <a:spcBef>
          <a:spcPct val="0"/>
        </a:spcBef>
        <a:spcAft>
          <a:spcPct val="0"/>
        </a:spcAft>
        <a:buSzPct val="69000"/>
        <a:buFont typeface="Lucida Grande" charset="0"/>
        <a:buChar char="‣"/>
        <a:defRPr sz="2200">
          <a:solidFill>
            <a:schemeClr val="tx1"/>
          </a:solidFill>
          <a:latin typeface="+mn-lt"/>
          <a:ea typeface="+mn-ea"/>
          <a:cs typeface="+mn-cs"/>
          <a:sym typeface="News706 BT" charset="0"/>
        </a:defRPr>
      </a:lvl3pPr>
      <a:lvl4pPr marL="584200" indent="-146050" algn="l" rtl="0" eaLnBrk="1" fontAlgn="base" hangingPunct="1">
        <a:lnSpc>
          <a:spcPts val="2588"/>
        </a:lnSpc>
        <a:spcBef>
          <a:spcPct val="0"/>
        </a:spcBef>
        <a:spcAft>
          <a:spcPct val="0"/>
        </a:spcAft>
        <a:buSzPct val="69000"/>
        <a:buFont typeface="Lucida Grande" charset="0"/>
        <a:buChar char="‣"/>
        <a:defRPr sz="2200">
          <a:solidFill>
            <a:schemeClr val="tx1"/>
          </a:solidFill>
          <a:latin typeface="+mn-lt"/>
          <a:ea typeface="+mn-ea"/>
          <a:cs typeface="+mn-cs"/>
          <a:sym typeface="News706 BT" charset="0"/>
        </a:defRPr>
      </a:lvl4pPr>
      <a:lvl5pPr marL="730250" indent="-146050" algn="l" rtl="0" eaLnBrk="1" fontAlgn="base" hangingPunct="1">
        <a:lnSpc>
          <a:spcPts val="2588"/>
        </a:lnSpc>
        <a:spcBef>
          <a:spcPct val="0"/>
        </a:spcBef>
        <a:spcAft>
          <a:spcPct val="0"/>
        </a:spcAft>
        <a:buSzPct val="69000"/>
        <a:buFont typeface="Lucida Grande" charset="0"/>
        <a:buChar char="‣"/>
        <a:defRPr sz="2200">
          <a:solidFill>
            <a:schemeClr val="tx1"/>
          </a:solidFill>
          <a:latin typeface="+mn-lt"/>
          <a:ea typeface="+mn-ea"/>
          <a:cs typeface="+mn-cs"/>
          <a:sym typeface="News706 BT" charset="0"/>
        </a:defRPr>
      </a:lvl5pPr>
      <a:lvl6pPr marL="1060557" indent="-146284" algn="l" rtl="0" eaLnBrk="1" fontAlgn="base" hangingPunct="1">
        <a:lnSpc>
          <a:spcPts val="2592"/>
        </a:lnSpc>
        <a:spcBef>
          <a:spcPct val="0"/>
        </a:spcBef>
        <a:spcAft>
          <a:spcPct val="0"/>
        </a:spcAft>
        <a:buSzPct val="69000"/>
        <a:buFont typeface="Lucida Grande" charset="0"/>
        <a:buChar char="‣"/>
        <a:defRPr sz="2200">
          <a:solidFill>
            <a:schemeClr val="tx1"/>
          </a:solidFill>
          <a:latin typeface="+mn-lt"/>
          <a:ea typeface="+mn-ea"/>
          <a:cs typeface="+mn-cs"/>
          <a:sym typeface="News706 BT" charset="0"/>
        </a:defRPr>
      </a:lvl6pPr>
      <a:lvl7pPr marL="1389695" indent="-146284" algn="l" rtl="0" eaLnBrk="1" fontAlgn="base" hangingPunct="1">
        <a:lnSpc>
          <a:spcPts val="2592"/>
        </a:lnSpc>
        <a:spcBef>
          <a:spcPct val="0"/>
        </a:spcBef>
        <a:spcAft>
          <a:spcPct val="0"/>
        </a:spcAft>
        <a:buSzPct val="69000"/>
        <a:buFont typeface="Lucida Grande" charset="0"/>
        <a:buChar char="‣"/>
        <a:defRPr sz="2200">
          <a:solidFill>
            <a:schemeClr val="tx1"/>
          </a:solidFill>
          <a:latin typeface="+mn-lt"/>
          <a:ea typeface="+mn-ea"/>
          <a:cs typeface="+mn-cs"/>
          <a:sym typeface="News706 BT" charset="0"/>
        </a:defRPr>
      </a:lvl7pPr>
      <a:lvl8pPr marL="1718833" indent="-146284" algn="l" rtl="0" eaLnBrk="1" fontAlgn="base" hangingPunct="1">
        <a:lnSpc>
          <a:spcPts val="2592"/>
        </a:lnSpc>
        <a:spcBef>
          <a:spcPct val="0"/>
        </a:spcBef>
        <a:spcAft>
          <a:spcPct val="0"/>
        </a:spcAft>
        <a:buSzPct val="69000"/>
        <a:buFont typeface="Lucida Grande" charset="0"/>
        <a:buChar char="‣"/>
        <a:defRPr sz="2200">
          <a:solidFill>
            <a:schemeClr val="tx1"/>
          </a:solidFill>
          <a:latin typeface="+mn-lt"/>
          <a:ea typeface="+mn-ea"/>
          <a:cs typeface="+mn-cs"/>
          <a:sym typeface="News706 BT" charset="0"/>
        </a:defRPr>
      </a:lvl8pPr>
      <a:lvl9pPr marL="2047972" indent="-146284" algn="l" rtl="0" eaLnBrk="1" fontAlgn="base" hangingPunct="1">
        <a:lnSpc>
          <a:spcPts val="2592"/>
        </a:lnSpc>
        <a:spcBef>
          <a:spcPct val="0"/>
        </a:spcBef>
        <a:spcAft>
          <a:spcPct val="0"/>
        </a:spcAft>
        <a:buSzPct val="69000"/>
        <a:buFont typeface="Lucida Grande" charset="0"/>
        <a:buChar char="‣"/>
        <a:defRPr sz="2200">
          <a:solidFill>
            <a:schemeClr val="tx1"/>
          </a:solidFill>
          <a:latin typeface="+mn-lt"/>
          <a:ea typeface="+mn-ea"/>
          <a:cs typeface="+mn-cs"/>
          <a:sym typeface="News706 BT" charset="0"/>
        </a:defRPr>
      </a:lvl9pPr>
    </p:bodyStyle>
    <p:otherStyle>
      <a:defPPr>
        <a:defRPr lang="en-US"/>
      </a:defPPr>
      <a:lvl1pPr marL="0" algn="l" defTabSz="329138" rtl="0" eaLnBrk="1" latinLnBrk="0" hangingPunct="1">
        <a:defRPr sz="1300" kern="1200">
          <a:solidFill>
            <a:schemeClr val="tx1"/>
          </a:solidFill>
          <a:latin typeface="+mn-lt"/>
          <a:ea typeface="+mn-ea"/>
          <a:cs typeface="+mn-cs"/>
        </a:defRPr>
      </a:lvl1pPr>
      <a:lvl2pPr marL="329138" algn="l" defTabSz="329138" rtl="0" eaLnBrk="1" latinLnBrk="0" hangingPunct="1">
        <a:defRPr sz="1300" kern="1200">
          <a:solidFill>
            <a:schemeClr val="tx1"/>
          </a:solidFill>
          <a:latin typeface="+mn-lt"/>
          <a:ea typeface="+mn-ea"/>
          <a:cs typeface="+mn-cs"/>
        </a:defRPr>
      </a:lvl2pPr>
      <a:lvl3pPr marL="658277" algn="l" defTabSz="329138" rtl="0" eaLnBrk="1" latinLnBrk="0" hangingPunct="1">
        <a:defRPr sz="1300" kern="1200">
          <a:solidFill>
            <a:schemeClr val="tx1"/>
          </a:solidFill>
          <a:latin typeface="+mn-lt"/>
          <a:ea typeface="+mn-ea"/>
          <a:cs typeface="+mn-cs"/>
        </a:defRPr>
      </a:lvl3pPr>
      <a:lvl4pPr marL="987415" algn="l" defTabSz="329138" rtl="0" eaLnBrk="1" latinLnBrk="0" hangingPunct="1">
        <a:defRPr sz="1300" kern="1200">
          <a:solidFill>
            <a:schemeClr val="tx1"/>
          </a:solidFill>
          <a:latin typeface="+mn-lt"/>
          <a:ea typeface="+mn-ea"/>
          <a:cs typeface="+mn-cs"/>
        </a:defRPr>
      </a:lvl4pPr>
      <a:lvl5pPr marL="1316553" algn="l" defTabSz="329138" rtl="0" eaLnBrk="1" latinLnBrk="0" hangingPunct="1">
        <a:defRPr sz="1300" kern="1200">
          <a:solidFill>
            <a:schemeClr val="tx1"/>
          </a:solidFill>
          <a:latin typeface="+mn-lt"/>
          <a:ea typeface="+mn-ea"/>
          <a:cs typeface="+mn-cs"/>
        </a:defRPr>
      </a:lvl5pPr>
      <a:lvl6pPr marL="1645691" algn="l" defTabSz="329138" rtl="0" eaLnBrk="1" latinLnBrk="0" hangingPunct="1">
        <a:defRPr sz="1300" kern="1200">
          <a:solidFill>
            <a:schemeClr val="tx1"/>
          </a:solidFill>
          <a:latin typeface="+mn-lt"/>
          <a:ea typeface="+mn-ea"/>
          <a:cs typeface="+mn-cs"/>
        </a:defRPr>
      </a:lvl6pPr>
      <a:lvl7pPr marL="1974830" algn="l" defTabSz="329138" rtl="0" eaLnBrk="1" latinLnBrk="0" hangingPunct="1">
        <a:defRPr sz="1300" kern="1200">
          <a:solidFill>
            <a:schemeClr val="tx1"/>
          </a:solidFill>
          <a:latin typeface="+mn-lt"/>
          <a:ea typeface="+mn-ea"/>
          <a:cs typeface="+mn-cs"/>
        </a:defRPr>
      </a:lvl7pPr>
      <a:lvl8pPr marL="2303968" algn="l" defTabSz="329138" rtl="0" eaLnBrk="1" latinLnBrk="0" hangingPunct="1">
        <a:defRPr sz="1300" kern="1200">
          <a:solidFill>
            <a:schemeClr val="tx1"/>
          </a:solidFill>
          <a:latin typeface="+mn-lt"/>
          <a:ea typeface="+mn-ea"/>
          <a:cs typeface="+mn-cs"/>
        </a:defRPr>
      </a:lvl8pPr>
      <a:lvl9pPr marL="2633106" algn="l" defTabSz="329138" rtl="0" eaLnBrk="1" latinLnBrk="0" hangingPunct="1">
        <a:defRPr sz="13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9" name="Text Box 1"/>
          <p:cNvSpPr txBox="1">
            <a:spLocks noGrp="1" noChangeArrowheads="1"/>
          </p:cNvSpPr>
          <p:nvPr>
            <p:ph type="sldNum" sz="quarter" idx="4"/>
          </p:nvPr>
        </p:nvSpPr>
        <p:spPr bwMode="auto">
          <a:xfrm>
            <a:off x="8650288" y="530225"/>
            <a:ext cx="254000" cy="3111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vert="horz" wrap="none" lIns="65828" tIns="32914" rIns="0" bIns="32914" numCol="1" anchor="ctr" anchorCtr="0" compatLnSpc="1">
            <a:prstTxWarp prst="textNoShape">
              <a:avLst/>
            </a:prstTxWarp>
          </a:bodyPr>
          <a:lstStyle>
            <a:lvl1pPr algn="r">
              <a:lnSpc>
                <a:spcPts val="2304"/>
              </a:lnSpc>
              <a:defRPr sz="2300" b="1">
                <a:solidFill>
                  <a:schemeClr val="tx1"/>
                </a:solidFill>
                <a:latin typeface="+mj-lt"/>
                <a:ea typeface="ＭＳ Ｐゴシック" charset="0"/>
                <a:cs typeface="PFDinTextCompPro-Bold" charset="0"/>
                <a:sym typeface="PFDinTextCompPro-Bold" charset="0"/>
              </a:defRPr>
            </a:lvl1pPr>
            <a:lvl2pPr algn="l">
              <a:defRPr sz="900">
                <a:solidFill>
                  <a:schemeClr val="tx1"/>
                </a:solidFill>
                <a:latin typeface="Gill Sans" charset="0"/>
                <a:ea typeface="ＭＳ Ｐゴシック" charset="0"/>
              </a:defRPr>
            </a:lvl2pPr>
            <a:lvl3pPr algn="l">
              <a:defRPr sz="900">
                <a:solidFill>
                  <a:schemeClr val="tx1"/>
                </a:solidFill>
                <a:latin typeface="Gill Sans" charset="0"/>
                <a:ea typeface="ＭＳ Ｐゴシック" charset="0"/>
              </a:defRPr>
            </a:lvl3pPr>
            <a:lvl4pPr algn="l">
              <a:defRPr sz="900">
                <a:solidFill>
                  <a:schemeClr val="tx1"/>
                </a:solidFill>
                <a:latin typeface="Gill Sans" charset="0"/>
                <a:ea typeface="ＭＳ Ｐゴシック" charset="0"/>
              </a:defRPr>
            </a:lvl4pPr>
            <a:lvl5pPr algn="l">
              <a:defRPr sz="900">
                <a:solidFill>
                  <a:schemeClr val="tx1"/>
                </a:solidFill>
                <a:latin typeface="Gill Sans" charset="0"/>
                <a:ea typeface="ＭＳ Ｐゴシック" charset="0"/>
              </a:defRPr>
            </a:lvl5pPr>
            <a:lvl6pPr fontAlgn="base">
              <a:spcBef>
                <a:spcPct val="0"/>
              </a:spcBef>
              <a:spcAft>
                <a:spcPct val="0"/>
              </a:spcAft>
              <a:defRPr sz="900">
                <a:solidFill>
                  <a:schemeClr val="tx1"/>
                </a:solidFill>
                <a:latin typeface="Gill Sans" charset="0"/>
                <a:ea typeface="ＭＳ Ｐゴシック" charset="0"/>
              </a:defRPr>
            </a:lvl6pPr>
            <a:lvl7pPr fontAlgn="base">
              <a:spcBef>
                <a:spcPct val="0"/>
              </a:spcBef>
              <a:spcAft>
                <a:spcPct val="0"/>
              </a:spcAft>
              <a:defRPr sz="900">
                <a:solidFill>
                  <a:schemeClr val="tx1"/>
                </a:solidFill>
                <a:latin typeface="Gill Sans" charset="0"/>
                <a:ea typeface="ＭＳ Ｐゴシック" charset="0"/>
              </a:defRPr>
            </a:lvl7pPr>
            <a:lvl8pPr fontAlgn="base">
              <a:spcBef>
                <a:spcPct val="0"/>
              </a:spcBef>
              <a:spcAft>
                <a:spcPct val="0"/>
              </a:spcAft>
              <a:defRPr sz="900">
                <a:solidFill>
                  <a:schemeClr val="tx1"/>
                </a:solidFill>
                <a:latin typeface="Gill Sans" charset="0"/>
                <a:ea typeface="ＭＳ Ｐゴシック" charset="0"/>
              </a:defRPr>
            </a:lvl8pPr>
            <a:lvl9pPr fontAlgn="base">
              <a:spcBef>
                <a:spcPct val="0"/>
              </a:spcBef>
              <a:spcAft>
                <a:spcPct val="0"/>
              </a:spcAft>
              <a:defRPr sz="900">
                <a:solidFill>
                  <a:schemeClr val="tx1"/>
                </a:solidFill>
                <a:latin typeface="Gill Sans" charset="0"/>
                <a:ea typeface="ＭＳ Ｐゴシック" charset="0"/>
              </a:defRPr>
            </a:lvl9pPr>
          </a:lstStyle>
          <a:p>
            <a:pPr>
              <a:defRPr/>
            </a:pPr>
            <a:fld id="{41D72CFD-D302-374C-B1F5-8330648B6674}" type="slidenum">
              <a:rPr lang="en-US"/>
              <a:pPr>
                <a:defRPr/>
              </a:pPr>
              <a:t>‹#›</a:t>
            </a:fld>
            <a:endParaRPr lang="en-US" dirty="0"/>
          </a:p>
        </p:txBody>
      </p:sp>
      <p:sp>
        <p:nvSpPr>
          <p:cNvPr id="4099" name="Line 1"/>
          <p:cNvSpPr>
            <a:spLocks noChangeShapeType="1"/>
          </p:cNvSpPr>
          <p:nvPr/>
        </p:nvSpPr>
        <p:spPr bwMode="auto">
          <a:xfrm>
            <a:off x="457200" y="487363"/>
            <a:ext cx="8448675" cy="0"/>
          </a:xfrm>
          <a:prstGeom prst="line">
            <a:avLst/>
          </a:prstGeom>
          <a:noFill/>
          <a:ln w="6350">
            <a:solidFill>
              <a:schemeClr val="tx1"/>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4100" name="Line 2"/>
          <p:cNvSpPr>
            <a:spLocks noChangeShapeType="1"/>
          </p:cNvSpPr>
          <p:nvPr/>
        </p:nvSpPr>
        <p:spPr bwMode="auto">
          <a:xfrm>
            <a:off x="457200" y="908050"/>
            <a:ext cx="8448675" cy="0"/>
          </a:xfrm>
          <a:prstGeom prst="line">
            <a:avLst/>
          </a:prstGeom>
          <a:noFill/>
          <a:ln w="6350">
            <a:solidFill>
              <a:schemeClr val="tx1"/>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Tree>
  </p:cSld>
  <p:clrMap bg1="lt1" tx1="dk1" bg2="lt2" tx2="dk2" accent1="accent1" accent2="accent2" accent3="accent3" accent4="accent4" accent5="accent5" accent6="accent6" hlink="hlink" folHlink="folHlink"/>
  <p:sldLayoutIdLst>
    <p:sldLayoutId id="2147484101" r:id="rId1"/>
    <p:sldLayoutId id="2147484102" r:id="rId2"/>
    <p:sldLayoutId id="2147484109" r:id="rId3"/>
    <p:sldLayoutId id="2147484110" r:id="rId4"/>
    <p:sldLayoutId id="2147484111" r:id="rId5"/>
    <p:sldLayoutId id="2147484112" r:id="rId6"/>
    <p:sldLayoutId id="2147484113" r:id="rId7"/>
    <p:sldLayoutId id="2147484114" r:id="rId8"/>
    <p:sldLayoutId id="2147484115" r:id="rId9"/>
    <p:sldLayoutId id="2147484103" r:id="rId10"/>
    <p:sldLayoutId id="2147484104" r:id="rId11"/>
    <p:sldLayoutId id="2147484105" r:id="rId12"/>
    <p:sldLayoutId id="2147484106" r:id="rId13"/>
  </p:sldLayoutIdLst>
  <p:transition/>
  <p:hf hdr="0" ftr="0" dt="0"/>
  <p:txStyles>
    <p:titleStyle>
      <a:lvl1pPr algn="l" rtl="0" eaLnBrk="0" fontAlgn="base" hangingPunct="0">
        <a:lnSpc>
          <a:spcPts val="2300"/>
        </a:lnSpc>
        <a:spcBef>
          <a:spcPct val="0"/>
        </a:spcBef>
        <a:spcAft>
          <a:spcPct val="0"/>
        </a:spcAft>
        <a:defRPr sz="2300">
          <a:solidFill>
            <a:schemeClr val="tx1"/>
          </a:solidFill>
          <a:latin typeface="+mj-lt"/>
          <a:ea typeface="+mj-ea"/>
          <a:cs typeface="+mj-cs"/>
          <a:sym typeface="PFDinTextCompPro-Bold" charset="0"/>
        </a:defRPr>
      </a:lvl1pPr>
      <a:lvl2pPr algn="l" rtl="0" eaLnBrk="0" fontAlgn="base" hangingPunct="0">
        <a:lnSpc>
          <a:spcPts val="2300"/>
        </a:lnSpc>
        <a:spcBef>
          <a:spcPct val="0"/>
        </a:spcBef>
        <a:spcAft>
          <a:spcPct val="0"/>
        </a:spcAft>
        <a:defRPr sz="2300">
          <a:solidFill>
            <a:schemeClr val="tx1"/>
          </a:solidFill>
          <a:latin typeface="PFDinTextCompPro-Bold" charset="0"/>
          <a:ea typeface="ヒラギノ角ゴ ProN W6" charset="0"/>
          <a:cs typeface="ヒラギノ角ゴ ProN W6" charset="0"/>
          <a:sym typeface="PFDinTextCompPro-Bold" charset="0"/>
        </a:defRPr>
      </a:lvl2pPr>
      <a:lvl3pPr algn="l" rtl="0" eaLnBrk="0" fontAlgn="base" hangingPunct="0">
        <a:lnSpc>
          <a:spcPts val="2300"/>
        </a:lnSpc>
        <a:spcBef>
          <a:spcPct val="0"/>
        </a:spcBef>
        <a:spcAft>
          <a:spcPct val="0"/>
        </a:spcAft>
        <a:defRPr sz="2300">
          <a:solidFill>
            <a:schemeClr val="tx1"/>
          </a:solidFill>
          <a:latin typeface="PFDinTextCompPro-Bold" charset="0"/>
          <a:ea typeface="ヒラギノ角ゴ ProN W6" charset="0"/>
          <a:cs typeface="ヒラギノ角ゴ ProN W6" charset="0"/>
          <a:sym typeface="PFDinTextCompPro-Bold" charset="0"/>
        </a:defRPr>
      </a:lvl3pPr>
      <a:lvl4pPr algn="l" rtl="0" eaLnBrk="0" fontAlgn="base" hangingPunct="0">
        <a:lnSpc>
          <a:spcPts val="2300"/>
        </a:lnSpc>
        <a:spcBef>
          <a:spcPct val="0"/>
        </a:spcBef>
        <a:spcAft>
          <a:spcPct val="0"/>
        </a:spcAft>
        <a:defRPr sz="2300">
          <a:solidFill>
            <a:schemeClr val="tx1"/>
          </a:solidFill>
          <a:latin typeface="PFDinTextCompPro-Bold" charset="0"/>
          <a:ea typeface="ヒラギノ角ゴ ProN W6" charset="0"/>
          <a:cs typeface="ヒラギノ角ゴ ProN W6" charset="0"/>
          <a:sym typeface="PFDinTextCompPro-Bold" charset="0"/>
        </a:defRPr>
      </a:lvl4pPr>
      <a:lvl5pPr algn="l" rtl="0" eaLnBrk="0" fontAlgn="base" hangingPunct="0">
        <a:lnSpc>
          <a:spcPts val="2300"/>
        </a:lnSpc>
        <a:spcBef>
          <a:spcPct val="0"/>
        </a:spcBef>
        <a:spcAft>
          <a:spcPct val="0"/>
        </a:spcAft>
        <a:defRPr sz="2300">
          <a:solidFill>
            <a:schemeClr val="tx1"/>
          </a:solidFill>
          <a:latin typeface="PFDinTextCompPro-Bold" charset="0"/>
          <a:ea typeface="ヒラギノ角ゴ ProN W6" charset="0"/>
          <a:cs typeface="ヒラギノ角ゴ ProN W6" charset="0"/>
          <a:sym typeface="PFDinTextCompPro-Bold" charset="0"/>
        </a:defRPr>
      </a:lvl5pPr>
      <a:lvl6pPr marL="329138" algn="l" rtl="0" fontAlgn="base">
        <a:lnSpc>
          <a:spcPts val="2304"/>
        </a:lnSpc>
        <a:spcBef>
          <a:spcPct val="0"/>
        </a:spcBef>
        <a:spcAft>
          <a:spcPct val="0"/>
        </a:spcAft>
        <a:defRPr sz="2300">
          <a:solidFill>
            <a:schemeClr val="tx1"/>
          </a:solidFill>
          <a:latin typeface="PFDinTextCompPro-Bold" charset="0"/>
          <a:ea typeface="ヒラギノ角ゴ ProN W6" charset="0"/>
          <a:cs typeface="ヒラギノ角ゴ ProN W6" charset="0"/>
          <a:sym typeface="PFDinTextCompPro-Bold" charset="0"/>
        </a:defRPr>
      </a:lvl6pPr>
      <a:lvl7pPr marL="658277" algn="l" rtl="0" fontAlgn="base">
        <a:lnSpc>
          <a:spcPts val="2304"/>
        </a:lnSpc>
        <a:spcBef>
          <a:spcPct val="0"/>
        </a:spcBef>
        <a:spcAft>
          <a:spcPct val="0"/>
        </a:spcAft>
        <a:defRPr sz="2300">
          <a:solidFill>
            <a:schemeClr val="tx1"/>
          </a:solidFill>
          <a:latin typeface="PFDinTextCompPro-Bold" charset="0"/>
          <a:ea typeface="ヒラギノ角ゴ ProN W6" charset="0"/>
          <a:cs typeface="ヒラギノ角ゴ ProN W6" charset="0"/>
          <a:sym typeface="PFDinTextCompPro-Bold" charset="0"/>
        </a:defRPr>
      </a:lvl7pPr>
      <a:lvl8pPr marL="987415" algn="l" rtl="0" fontAlgn="base">
        <a:lnSpc>
          <a:spcPts val="2304"/>
        </a:lnSpc>
        <a:spcBef>
          <a:spcPct val="0"/>
        </a:spcBef>
        <a:spcAft>
          <a:spcPct val="0"/>
        </a:spcAft>
        <a:defRPr sz="2300">
          <a:solidFill>
            <a:schemeClr val="tx1"/>
          </a:solidFill>
          <a:latin typeface="PFDinTextCompPro-Bold" charset="0"/>
          <a:ea typeface="ヒラギノ角ゴ ProN W6" charset="0"/>
          <a:cs typeface="ヒラギノ角ゴ ProN W6" charset="0"/>
          <a:sym typeface="PFDinTextCompPro-Bold" charset="0"/>
        </a:defRPr>
      </a:lvl8pPr>
      <a:lvl9pPr marL="1316553" algn="l" rtl="0" fontAlgn="base">
        <a:lnSpc>
          <a:spcPts val="2304"/>
        </a:lnSpc>
        <a:spcBef>
          <a:spcPct val="0"/>
        </a:spcBef>
        <a:spcAft>
          <a:spcPct val="0"/>
        </a:spcAft>
        <a:defRPr sz="2300">
          <a:solidFill>
            <a:schemeClr val="tx1"/>
          </a:solidFill>
          <a:latin typeface="PFDinTextCompPro-Bold" charset="0"/>
          <a:ea typeface="ヒラギノ角ゴ ProN W6" charset="0"/>
          <a:cs typeface="ヒラギノ角ゴ ProN W6" charset="0"/>
          <a:sym typeface="PFDinTextCompPro-Bold" charset="0"/>
        </a:defRPr>
      </a:lvl9pPr>
    </p:titleStyle>
    <p:bodyStyle>
      <a:lvl1pPr marL="146050" indent="-146050" algn="l" rtl="0" eaLnBrk="0" fontAlgn="base" hangingPunct="0">
        <a:lnSpc>
          <a:spcPts val="2450"/>
        </a:lnSpc>
        <a:spcBef>
          <a:spcPct val="0"/>
        </a:spcBef>
        <a:spcAft>
          <a:spcPct val="0"/>
        </a:spcAft>
        <a:buSzPct val="69000"/>
        <a:buFont typeface="Lucida Grande" charset="0"/>
        <a:buChar char="‣"/>
        <a:defRPr sz="2000">
          <a:solidFill>
            <a:schemeClr val="tx1"/>
          </a:solidFill>
          <a:latin typeface="+mn-lt"/>
          <a:ea typeface="+mn-ea"/>
          <a:cs typeface="+mn-cs"/>
          <a:sym typeface="News706 BT" charset="0"/>
        </a:defRPr>
      </a:lvl1pPr>
      <a:lvl2pPr marL="292100" indent="-146050" algn="l" rtl="0" eaLnBrk="0" fontAlgn="base" hangingPunct="0">
        <a:lnSpc>
          <a:spcPts val="2450"/>
        </a:lnSpc>
        <a:spcBef>
          <a:spcPct val="0"/>
        </a:spcBef>
        <a:spcAft>
          <a:spcPct val="0"/>
        </a:spcAft>
        <a:buSzPct val="69000"/>
        <a:buFont typeface="Lucida Grande" charset="0"/>
        <a:buChar char="‣"/>
        <a:defRPr sz="2000">
          <a:solidFill>
            <a:schemeClr val="tx1"/>
          </a:solidFill>
          <a:latin typeface="+mn-lt"/>
          <a:ea typeface="+mn-ea"/>
          <a:cs typeface="+mn-cs"/>
          <a:sym typeface="News706 BT" charset="0"/>
        </a:defRPr>
      </a:lvl2pPr>
      <a:lvl3pPr marL="438150" indent="-146050" algn="l" rtl="0" eaLnBrk="0" fontAlgn="base" hangingPunct="0">
        <a:lnSpc>
          <a:spcPts val="2450"/>
        </a:lnSpc>
        <a:spcBef>
          <a:spcPct val="0"/>
        </a:spcBef>
        <a:spcAft>
          <a:spcPct val="0"/>
        </a:spcAft>
        <a:buSzPct val="69000"/>
        <a:buFont typeface="Lucida Grande" charset="0"/>
        <a:buChar char="‣"/>
        <a:defRPr sz="2000">
          <a:solidFill>
            <a:schemeClr val="tx1"/>
          </a:solidFill>
          <a:latin typeface="+mn-lt"/>
          <a:ea typeface="+mn-ea"/>
          <a:cs typeface="+mn-cs"/>
          <a:sym typeface="News706 BT" charset="0"/>
        </a:defRPr>
      </a:lvl3pPr>
      <a:lvl4pPr marL="584200" indent="-146050" algn="l" rtl="0" eaLnBrk="0" fontAlgn="base" hangingPunct="0">
        <a:lnSpc>
          <a:spcPts val="2450"/>
        </a:lnSpc>
        <a:spcBef>
          <a:spcPct val="0"/>
        </a:spcBef>
        <a:spcAft>
          <a:spcPct val="0"/>
        </a:spcAft>
        <a:buSzPct val="69000"/>
        <a:buFont typeface="Lucida Grande" charset="0"/>
        <a:buChar char="‣"/>
        <a:defRPr sz="2000">
          <a:solidFill>
            <a:schemeClr val="tx1"/>
          </a:solidFill>
          <a:latin typeface="+mn-lt"/>
          <a:ea typeface="+mn-ea"/>
          <a:cs typeface="+mn-cs"/>
          <a:sym typeface="News706 BT" charset="0"/>
        </a:defRPr>
      </a:lvl4pPr>
      <a:lvl5pPr marL="730250" indent="-146050" algn="l" rtl="0" eaLnBrk="0" fontAlgn="base" hangingPunct="0">
        <a:lnSpc>
          <a:spcPts val="2450"/>
        </a:lnSpc>
        <a:spcBef>
          <a:spcPct val="0"/>
        </a:spcBef>
        <a:spcAft>
          <a:spcPct val="0"/>
        </a:spcAft>
        <a:buSzPct val="69000"/>
        <a:buFont typeface="Lucida Grande" charset="0"/>
        <a:buChar char="‣"/>
        <a:defRPr sz="2000">
          <a:solidFill>
            <a:schemeClr val="tx1"/>
          </a:solidFill>
          <a:latin typeface="+mn-lt"/>
          <a:ea typeface="+mn-ea"/>
          <a:cs typeface="+mn-cs"/>
          <a:sym typeface="News706 BT" charset="0"/>
        </a:defRPr>
      </a:lvl5pPr>
      <a:lvl6pPr marL="1060557" indent="-146284" algn="l" rtl="0" fontAlgn="base">
        <a:lnSpc>
          <a:spcPts val="2448"/>
        </a:lnSpc>
        <a:spcBef>
          <a:spcPct val="0"/>
        </a:spcBef>
        <a:spcAft>
          <a:spcPct val="0"/>
        </a:spcAft>
        <a:buSzPct val="69000"/>
        <a:buFont typeface="Lucida Grande" charset="0"/>
        <a:buChar char="‣"/>
        <a:defRPr sz="2000">
          <a:solidFill>
            <a:schemeClr val="tx1"/>
          </a:solidFill>
          <a:latin typeface="+mn-lt"/>
          <a:ea typeface="+mn-ea"/>
          <a:cs typeface="+mn-cs"/>
          <a:sym typeface="News706 BT" charset="0"/>
        </a:defRPr>
      </a:lvl6pPr>
      <a:lvl7pPr marL="1389695" indent="-146284" algn="l" rtl="0" fontAlgn="base">
        <a:lnSpc>
          <a:spcPts val="2448"/>
        </a:lnSpc>
        <a:spcBef>
          <a:spcPct val="0"/>
        </a:spcBef>
        <a:spcAft>
          <a:spcPct val="0"/>
        </a:spcAft>
        <a:buSzPct val="69000"/>
        <a:buFont typeface="Lucida Grande" charset="0"/>
        <a:buChar char="‣"/>
        <a:defRPr sz="2000">
          <a:solidFill>
            <a:schemeClr val="tx1"/>
          </a:solidFill>
          <a:latin typeface="+mn-lt"/>
          <a:ea typeface="+mn-ea"/>
          <a:cs typeface="+mn-cs"/>
          <a:sym typeface="News706 BT" charset="0"/>
        </a:defRPr>
      </a:lvl7pPr>
      <a:lvl8pPr marL="1718833" indent="-146284" algn="l" rtl="0" fontAlgn="base">
        <a:lnSpc>
          <a:spcPts val="2448"/>
        </a:lnSpc>
        <a:spcBef>
          <a:spcPct val="0"/>
        </a:spcBef>
        <a:spcAft>
          <a:spcPct val="0"/>
        </a:spcAft>
        <a:buSzPct val="69000"/>
        <a:buFont typeface="Lucida Grande" charset="0"/>
        <a:buChar char="‣"/>
        <a:defRPr sz="2000">
          <a:solidFill>
            <a:schemeClr val="tx1"/>
          </a:solidFill>
          <a:latin typeface="+mn-lt"/>
          <a:ea typeface="+mn-ea"/>
          <a:cs typeface="+mn-cs"/>
          <a:sym typeface="News706 BT" charset="0"/>
        </a:defRPr>
      </a:lvl8pPr>
      <a:lvl9pPr marL="2047972" indent="-146284" algn="l" rtl="0" fontAlgn="base">
        <a:lnSpc>
          <a:spcPts val="2448"/>
        </a:lnSpc>
        <a:spcBef>
          <a:spcPct val="0"/>
        </a:spcBef>
        <a:spcAft>
          <a:spcPct val="0"/>
        </a:spcAft>
        <a:buSzPct val="69000"/>
        <a:buFont typeface="Lucida Grande" charset="0"/>
        <a:buChar char="‣"/>
        <a:defRPr sz="2000">
          <a:solidFill>
            <a:schemeClr val="tx1"/>
          </a:solidFill>
          <a:latin typeface="+mn-lt"/>
          <a:ea typeface="+mn-ea"/>
          <a:cs typeface="+mn-cs"/>
          <a:sym typeface="News706 BT" charset="0"/>
        </a:defRPr>
      </a:lvl9pPr>
    </p:bodyStyle>
    <p:otherStyle>
      <a:defPPr>
        <a:defRPr lang="en-US"/>
      </a:defPPr>
      <a:lvl1pPr marL="0" algn="l" defTabSz="329138" rtl="0" eaLnBrk="1" latinLnBrk="0" hangingPunct="1">
        <a:defRPr sz="1300" kern="1200">
          <a:solidFill>
            <a:schemeClr val="tx1"/>
          </a:solidFill>
          <a:latin typeface="+mn-lt"/>
          <a:ea typeface="+mn-ea"/>
          <a:cs typeface="+mn-cs"/>
        </a:defRPr>
      </a:lvl1pPr>
      <a:lvl2pPr marL="329138" algn="l" defTabSz="329138" rtl="0" eaLnBrk="1" latinLnBrk="0" hangingPunct="1">
        <a:defRPr sz="1300" kern="1200">
          <a:solidFill>
            <a:schemeClr val="tx1"/>
          </a:solidFill>
          <a:latin typeface="+mn-lt"/>
          <a:ea typeface="+mn-ea"/>
          <a:cs typeface="+mn-cs"/>
        </a:defRPr>
      </a:lvl2pPr>
      <a:lvl3pPr marL="658277" algn="l" defTabSz="329138" rtl="0" eaLnBrk="1" latinLnBrk="0" hangingPunct="1">
        <a:defRPr sz="1300" kern="1200">
          <a:solidFill>
            <a:schemeClr val="tx1"/>
          </a:solidFill>
          <a:latin typeface="+mn-lt"/>
          <a:ea typeface="+mn-ea"/>
          <a:cs typeface="+mn-cs"/>
        </a:defRPr>
      </a:lvl3pPr>
      <a:lvl4pPr marL="987415" algn="l" defTabSz="329138" rtl="0" eaLnBrk="1" latinLnBrk="0" hangingPunct="1">
        <a:defRPr sz="1300" kern="1200">
          <a:solidFill>
            <a:schemeClr val="tx1"/>
          </a:solidFill>
          <a:latin typeface="+mn-lt"/>
          <a:ea typeface="+mn-ea"/>
          <a:cs typeface="+mn-cs"/>
        </a:defRPr>
      </a:lvl4pPr>
      <a:lvl5pPr marL="1316553" algn="l" defTabSz="329138" rtl="0" eaLnBrk="1" latinLnBrk="0" hangingPunct="1">
        <a:defRPr sz="1300" kern="1200">
          <a:solidFill>
            <a:schemeClr val="tx1"/>
          </a:solidFill>
          <a:latin typeface="+mn-lt"/>
          <a:ea typeface="+mn-ea"/>
          <a:cs typeface="+mn-cs"/>
        </a:defRPr>
      </a:lvl5pPr>
      <a:lvl6pPr marL="1645691" algn="l" defTabSz="329138" rtl="0" eaLnBrk="1" latinLnBrk="0" hangingPunct="1">
        <a:defRPr sz="1300" kern="1200">
          <a:solidFill>
            <a:schemeClr val="tx1"/>
          </a:solidFill>
          <a:latin typeface="+mn-lt"/>
          <a:ea typeface="+mn-ea"/>
          <a:cs typeface="+mn-cs"/>
        </a:defRPr>
      </a:lvl6pPr>
      <a:lvl7pPr marL="1974830" algn="l" defTabSz="329138" rtl="0" eaLnBrk="1" latinLnBrk="0" hangingPunct="1">
        <a:defRPr sz="1300" kern="1200">
          <a:solidFill>
            <a:schemeClr val="tx1"/>
          </a:solidFill>
          <a:latin typeface="+mn-lt"/>
          <a:ea typeface="+mn-ea"/>
          <a:cs typeface="+mn-cs"/>
        </a:defRPr>
      </a:lvl7pPr>
      <a:lvl8pPr marL="2303968" algn="l" defTabSz="329138" rtl="0" eaLnBrk="1" latinLnBrk="0" hangingPunct="1">
        <a:defRPr sz="1300" kern="1200">
          <a:solidFill>
            <a:schemeClr val="tx1"/>
          </a:solidFill>
          <a:latin typeface="+mn-lt"/>
          <a:ea typeface="+mn-ea"/>
          <a:cs typeface="+mn-cs"/>
        </a:defRPr>
      </a:lvl8pPr>
      <a:lvl9pPr marL="2633106" algn="l" defTabSz="329138" rtl="0" eaLnBrk="1" latinLnBrk="0" hangingPunct="1">
        <a:defRPr sz="13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14.jpeg"/></Relationships>
</file>

<file path=ppt/slides/_rels/slide14.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414337" y="3009900"/>
            <a:ext cx="8469313" cy="1600200"/>
          </a:xfrm>
        </p:spPr>
        <p:txBody>
          <a:bodyPr/>
          <a:lstStyle/>
          <a:p>
            <a:pPr>
              <a:defRPr/>
            </a:pPr>
            <a:r>
              <a:rPr lang="en-US" sz="9000"/>
              <a:t>DATA </a:t>
            </a:r>
            <a:r>
              <a:rPr lang="en-US" sz="9000" dirty="0"/>
              <a:t>SCIENCE</a:t>
            </a:r>
            <a:br>
              <a:rPr lang="en-US" sz="9000" dirty="0"/>
            </a:br>
            <a:r>
              <a:rPr lang="en-US" sz="5000"/>
              <a:t>machine learning</a:t>
            </a:r>
            <a:endParaRPr lang="en-US" sz="5000" dirty="0"/>
          </a:p>
        </p:txBody>
      </p:sp>
    </p:spTree>
    <p:extLst>
      <p:ext uri="{BB962C8B-B14F-4D97-AF65-F5344CB8AC3E}">
        <p14:creationId xmlns:p14="http://schemas.microsoft.com/office/powerpoint/2010/main" val="2572656564"/>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1"/>
          </p:nvPr>
        </p:nvSpPr>
        <p:spPr>
          <a:xfrm>
            <a:off x="414337" y="495300"/>
            <a:ext cx="6400800" cy="304800"/>
          </a:xfrm>
        </p:spPr>
        <p:txBody>
          <a:bodyPr/>
          <a:lstStyle/>
          <a:p>
            <a:pPr eaLnBrk="1" hangingPunct="1">
              <a:lnSpc>
                <a:spcPts val="2448"/>
              </a:lnSpc>
              <a:defRPr/>
            </a:pPr>
            <a:r>
              <a:rPr lang="en-US"/>
              <a:t>Supervised Learning</a:t>
            </a:r>
            <a:endParaRPr lang="en-US" dirty="0"/>
          </a:p>
        </p:txBody>
      </p:sp>
      <p:sp>
        <p:nvSpPr>
          <p:cNvPr id="8" name="Slide Number Placeholder 3"/>
          <p:cNvSpPr>
            <a:spLocks noGrp="1"/>
          </p:cNvSpPr>
          <p:nvPr>
            <p:ph type="sldNum" sz="quarter" idx="13"/>
          </p:nvPr>
        </p:nvSpPr>
        <p:spPr/>
        <p:txBody>
          <a:bodyPr/>
          <a:lstStyle/>
          <a:p>
            <a:pPr>
              <a:defRPr/>
            </a:pPr>
            <a:fld id="{BD5AD749-DAD1-6A4A-A2AA-CB20EAD0AEB7}" type="slidenum">
              <a:rPr lang="en-US"/>
              <a:pPr>
                <a:defRPr/>
              </a:pPr>
              <a:t>10</a:t>
            </a:fld>
            <a:endParaRPr lang="en-US"/>
          </a:p>
        </p:txBody>
      </p:sp>
      <p:sp>
        <p:nvSpPr>
          <p:cNvPr id="5" name="Rectangle 4"/>
          <p:cNvSpPr/>
          <p:nvPr/>
        </p:nvSpPr>
        <p:spPr>
          <a:xfrm>
            <a:off x="642937" y="1028700"/>
            <a:ext cx="8001000" cy="400110"/>
          </a:xfrm>
          <a:prstGeom prst="rect">
            <a:avLst/>
          </a:prstGeom>
        </p:spPr>
        <p:txBody>
          <a:bodyPr wrap="square">
            <a:spAutoFit/>
          </a:bodyPr>
          <a:lstStyle/>
          <a:p>
            <a:pPr algn="l"/>
            <a:r>
              <a:rPr lang="en-US" sz="2000"/>
              <a:t>Predict salary using demographic data</a:t>
            </a:r>
          </a:p>
        </p:txBody>
      </p:sp>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3937" y="1714500"/>
            <a:ext cx="6324600" cy="26717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1023937" y="4305300"/>
            <a:ext cx="6629400" cy="307777"/>
          </a:xfrm>
          <a:prstGeom prst="rect">
            <a:avLst/>
          </a:prstGeom>
          <a:noFill/>
        </p:spPr>
        <p:txBody>
          <a:bodyPr wrap="square" rtlCol="0">
            <a:spAutoFit/>
          </a:bodyPr>
          <a:lstStyle/>
          <a:p>
            <a:r>
              <a:rPr lang="en-US" sz="1400"/>
              <a:t>Income survey data for males from the central Atlantic region of the USA in 2009</a:t>
            </a:r>
          </a:p>
        </p:txBody>
      </p:sp>
      <p:sp>
        <p:nvSpPr>
          <p:cNvPr id="9" name="TextBox 8"/>
          <p:cNvSpPr txBox="1"/>
          <p:nvPr/>
        </p:nvSpPr>
        <p:spPr>
          <a:xfrm>
            <a:off x="1100137" y="4775656"/>
            <a:ext cx="6629400" cy="215444"/>
          </a:xfrm>
          <a:prstGeom prst="rect">
            <a:avLst/>
          </a:prstGeom>
          <a:noFill/>
        </p:spPr>
        <p:txBody>
          <a:bodyPr wrap="square" rtlCol="0">
            <a:spAutoFit/>
          </a:bodyPr>
          <a:lstStyle/>
          <a:p>
            <a:pPr algn="l"/>
            <a:r>
              <a:rPr lang="en-US" sz="800"/>
              <a:t>Source: https://class.stanford.edu/c4x/HumanitiesScience/StatLearning/asset/introduction.pdf</a:t>
            </a:r>
          </a:p>
        </p:txBody>
      </p:sp>
    </p:spTree>
    <p:extLst>
      <p:ext uri="{BB962C8B-B14F-4D97-AF65-F5344CB8AC3E}">
        <p14:creationId xmlns:p14="http://schemas.microsoft.com/office/powerpoint/2010/main" val="588150527"/>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1"/>
          </p:nvPr>
        </p:nvSpPr>
        <p:spPr>
          <a:xfrm>
            <a:off x="414337" y="495300"/>
            <a:ext cx="6400800" cy="304800"/>
          </a:xfrm>
        </p:spPr>
        <p:txBody>
          <a:bodyPr/>
          <a:lstStyle/>
          <a:p>
            <a:pPr eaLnBrk="1" hangingPunct="1">
              <a:lnSpc>
                <a:spcPts val="2448"/>
              </a:lnSpc>
              <a:defRPr/>
            </a:pPr>
            <a:r>
              <a:rPr lang="en-US"/>
              <a:t>Supervised Learning</a:t>
            </a:r>
            <a:endParaRPr lang="en-US" dirty="0"/>
          </a:p>
        </p:txBody>
      </p:sp>
      <p:sp>
        <p:nvSpPr>
          <p:cNvPr id="8" name="Slide Number Placeholder 3"/>
          <p:cNvSpPr>
            <a:spLocks noGrp="1"/>
          </p:cNvSpPr>
          <p:nvPr>
            <p:ph type="sldNum" sz="quarter" idx="13"/>
          </p:nvPr>
        </p:nvSpPr>
        <p:spPr/>
        <p:txBody>
          <a:bodyPr/>
          <a:lstStyle/>
          <a:p>
            <a:pPr>
              <a:defRPr/>
            </a:pPr>
            <a:fld id="{BD5AD749-DAD1-6A4A-A2AA-CB20EAD0AEB7}" type="slidenum">
              <a:rPr lang="en-US"/>
              <a:pPr>
                <a:defRPr/>
              </a:pPr>
              <a:t>11</a:t>
            </a:fld>
            <a:endParaRPr lang="en-US"/>
          </a:p>
        </p:txBody>
      </p:sp>
      <p:sp>
        <p:nvSpPr>
          <p:cNvPr id="5" name="Rectangle 4"/>
          <p:cNvSpPr/>
          <p:nvPr/>
        </p:nvSpPr>
        <p:spPr>
          <a:xfrm>
            <a:off x="642937" y="1164372"/>
            <a:ext cx="8001000" cy="400110"/>
          </a:xfrm>
          <a:prstGeom prst="rect">
            <a:avLst/>
          </a:prstGeom>
        </p:spPr>
        <p:txBody>
          <a:bodyPr wrap="square">
            <a:spAutoFit/>
          </a:bodyPr>
          <a:lstStyle/>
          <a:p>
            <a:pPr algn="l"/>
            <a:r>
              <a:rPr lang="en-US" sz="2000"/>
              <a:t>Identify the numbers in a handwritten zip code</a:t>
            </a:r>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6825" y="1638300"/>
            <a:ext cx="4710112" cy="28948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Box 8"/>
          <p:cNvSpPr txBox="1"/>
          <p:nvPr/>
        </p:nvSpPr>
        <p:spPr>
          <a:xfrm>
            <a:off x="1328737" y="4686300"/>
            <a:ext cx="4495800" cy="215444"/>
          </a:xfrm>
          <a:prstGeom prst="rect">
            <a:avLst/>
          </a:prstGeom>
          <a:noFill/>
        </p:spPr>
        <p:txBody>
          <a:bodyPr wrap="square" rtlCol="0">
            <a:spAutoFit/>
          </a:bodyPr>
          <a:lstStyle/>
          <a:p>
            <a:pPr algn="l"/>
            <a:r>
              <a:rPr lang="en-US" sz="800"/>
              <a:t>Source: https://class.stanford.edu/c4x/HumanitiesScience/StatLearning/asset/introduction.pdf</a:t>
            </a:r>
          </a:p>
        </p:txBody>
      </p:sp>
    </p:spTree>
    <p:extLst>
      <p:ext uri="{BB962C8B-B14F-4D97-AF65-F5344CB8AC3E}">
        <p14:creationId xmlns:p14="http://schemas.microsoft.com/office/powerpoint/2010/main" val="4072411297"/>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1"/>
          </p:nvPr>
        </p:nvSpPr>
        <p:spPr>
          <a:xfrm>
            <a:off x="414337" y="495300"/>
            <a:ext cx="6400800" cy="304800"/>
          </a:xfrm>
        </p:spPr>
        <p:txBody>
          <a:bodyPr/>
          <a:lstStyle/>
          <a:p>
            <a:pPr eaLnBrk="1" hangingPunct="1">
              <a:lnSpc>
                <a:spcPts val="2448"/>
              </a:lnSpc>
              <a:defRPr/>
            </a:pPr>
            <a:r>
              <a:rPr lang="en-US"/>
              <a:t>Supervised Learning</a:t>
            </a:r>
            <a:endParaRPr lang="en-US" dirty="0"/>
          </a:p>
        </p:txBody>
      </p:sp>
      <p:sp>
        <p:nvSpPr>
          <p:cNvPr id="8" name="Slide Number Placeholder 3"/>
          <p:cNvSpPr>
            <a:spLocks noGrp="1"/>
          </p:cNvSpPr>
          <p:nvPr>
            <p:ph type="sldNum" sz="quarter" idx="13"/>
          </p:nvPr>
        </p:nvSpPr>
        <p:spPr/>
        <p:txBody>
          <a:bodyPr/>
          <a:lstStyle/>
          <a:p>
            <a:pPr>
              <a:defRPr/>
            </a:pPr>
            <a:fld id="{BD5AD749-DAD1-6A4A-A2AA-CB20EAD0AEB7}" type="slidenum">
              <a:rPr lang="en-US"/>
              <a:pPr>
                <a:defRPr/>
              </a:pPr>
              <a:t>12</a:t>
            </a:fld>
            <a:endParaRPr lang="en-US"/>
          </a:p>
        </p:txBody>
      </p:sp>
      <p:sp>
        <p:nvSpPr>
          <p:cNvPr id="5" name="Rectangle 4"/>
          <p:cNvSpPr/>
          <p:nvPr/>
        </p:nvSpPr>
        <p:spPr>
          <a:xfrm>
            <a:off x="642937" y="1164372"/>
            <a:ext cx="8001000" cy="3170099"/>
          </a:xfrm>
          <a:prstGeom prst="rect">
            <a:avLst/>
          </a:prstGeom>
        </p:spPr>
        <p:txBody>
          <a:bodyPr wrap="square">
            <a:spAutoFit/>
          </a:bodyPr>
          <a:lstStyle/>
          <a:p>
            <a:pPr algn="l"/>
            <a:r>
              <a:rPr lang="en-US" sz="2000"/>
              <a:t>There are two categories of supervised learning:</a:t>
            </a:r>
          </a:p>
          <a:p>
            <a:pPr algn="l"/>
            <a:endParaRPr lang="en-US" sz="2000"/>
          </a:p>
          <a:p>
            <a:pPr algn="l"/>
            <a:r>
              <a:rPr lang="en-US" sz="2000" b="1"/>
              <a:t>Regression</a:t>
            </a:r>
            <a:endParaRPr lang="en-US" sz="2000"/>
          </a:p>
          <a:p>
            <a:pPr marL="341313" indent="-341313" algn="l">
              <a:buFont typeface="Arial"/>
              <a:buChar char="•"/>
            </a:pPr>
            <a:r>
              <a:rPr lang="en-US" sz="2000"/>
              <a:t>Outcome we are trying to predict is continuous</a:t>
            </a:r>
          </a:p>
          <a:p>
            <a:pPr marL="341313" indent="-341313" algn="l">
              <a:buFont typeface="Arial"/>
              <a:buChar char="•"/>
            </a:pPr>
            <a:r>
              <a:rPr lang="en-US" sz="2000"/>
              <a:t>Examples: price, blood pressure</a:t>
            </a:r>
          </a:p>
          <a:p>
            <a:pPr algn="l"/>
            <a:endParaRPr lang="en-US" sz="2000"/>
          </a:p>
          <a:p>
            <a:pPr algn="l"/>
            <a:r>
              <a:rPr lang="en-US" sz="2000" b="1"/>
              <a:t>Classification</a:t>
            </a:r>
          </a:p>
          <a:p>
            <a:pPr marL="342900" indent="-342900" algn="l">
              <a:buFont typeface="Arial" panose="020B0604020202020204" pitchFamily="34" charset="0"/>
              <a:buChar char="•"/>
            </a:pPr>
            <a:r>
              <a:rPr lang="en-US" sz="2000"/>
              <a:t>Outcome we are trying to predict is categorical (values in a finite set)</a:t>
            </a:r>
          </a:p>
          <a:p>
            <a:pPr marL="342900" indent="-342900" algn="l">
              <a:buFont typeface="Arial" panose="020B0604020202020204" pitchFamily="34" charset="0"/>
              <a:buChar char="•"/>
            </a:pPr>
            <a:r>
              <a:rPr lang="en-US" sz="2000"/>
              <a:t>Examples: spam/ham, cancer class of tissue sample</a:t>
            </a:r>
          </a:p>
        </p:txBody>
      </p:sp>
    </p:spTree>
    <p:extLst>
      <p:ext uri="{BB962C8B-B14F-4D97-AF65-F5344CB8AC3E}">
        <p14:creationId xmlns:p14="http://schemas.microsoft.com/office/powerpoint/2010/main" val="260000370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1"/>
          </p:nvPr>
        </p:nvSpPr>
        <p:spPr>
          <a:xfrm>
            <a:off x="414337" y="526832"/>
            <a:ext cx="7772400" cy="457200"/>
          </a:xfrm>
        </p:spPr>
        <p:txBody>
          <a:bodyPr/>
          <a:lstStyle/>
          <a:p>
            <a:pPr eaLnBrk="1" hangingPunct="1">
              <a:lnSpc>
                <a:spcPts val="2448"/>
              </a:lnSpc>
              <a:defRPr/>
            </a:pPr>
            <a:r>
              <a:rPr lang="en-US"/>
              <a:t>Regression or Classification?</a:t>
            </a:r>
            <a:endParaRPr lang="en-US" dirty="0"/>
          </a:p>
        </p:txBody>
      </p:sp>
      <p:pic>
        <p:nvPicPr>
          <p:cNvPr id="2" name="Picture 1"/>
          <p:cNvPicPr>
            <a:picLocks noChangeAspect="1"/>
          </p:cNvPicPr>
          <p:nvPr/>
        </p:nvPicPr>
        <p:blipFill>
          <a:blip r:embed="rId3"/>
          <a:stretch>
            <a:fillRect/>
          </a:stretch>
        </p:blipFill>
        <p:spPr>
          <a:xfrm>
            <a:off x="3517900" y="2590800"/>
            <a:ext cx="2311400" cy="76200"/>
          </a:xfrm>
          <a:prstGeom prst="rect">
            <a:avLst/>
          </a:prstGeom>
        </p:spPr>
      </p:pic>
      <p:sp>
        <p:nvSpPr>
          <p:cNvPr id="6" name="Slide Number Placeholder 3"/>
          <p:cNvSpPr>
            <a:spLocks noGrp="1"/>
          </p:cNvSpPr>
          <p:nvPr>
            <p:ph type="sldNum" sz="quarter" idx="13"/>
          </p:nvPr>
        </p:nvSpPr>
        <p:spPr>
          <a:xfrm>
            <a:off x="8650288" y="565150"/>
            <a:ext cx="254000" cy="311150"/>
          </a:xfrm>
        </p:spPr>
        <p:txBody>
          <a:bodyPr/>
          <a:lstStyle/>
          <a:p>
            <a:pPr>
              <a:defRPr/>
            </a:pPr>
            <a:fld id="{BD5AD749-DAD1-6A4A-A2AA-CB20EAD0AEB7}" type="slidenum">
              <a:rPr lang="en-US"/>
              <a:pPr>
                <a:defRPr/>
              </a:pPr>
              <a:t>13</a:t>
            </a:fld>
            <a:endParaRPr lang="en-US" dirty="0"/>
          </a:p>
        </p:txBody>
      </p:sp>
      <p:sp>
        <p:nvSpPr>
          <p:cNvPr id="9" name="Subtitle 2"/>
          <p:cNvSpPr>
            <a:spLocks noGrp="1"/>
          </p:cNvSpPr>
          <p:nvPr>
            <p:ph type="subTitle" idx="1"/>
          </p:nvPr>
        </p:nvSpPr>
        <p:spPr bwMode="auto">
          <a:xfrm>
            <a:off x="414337" y="1181100"/>
            <a:ext cx="8305800" cy="35814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32914" rIns="65828" bIns="32914" numCol="1" anchor="t" anchorCtr="0" compatLnSpc="1">
            <a:prstTxWarp prst="textNoShape">
              <a:avLst/>
            </a:prstTxWarp>
          </a:bodyPr>
          <a:lstStyle/>
          <a:p>
            <a:pPr marL="0" indent="0">
              <a:lnSpc>
                <a:spcPct val="100000"/>
              </a:lnSpc>
              <a:buNone/>
            </a:pPr>
            <a:endParaRPr lang="en-US" b="1" dirty="0">
              <a:sym typeface="Gill Sans" charset="0"/>
            </a:endParaRPr>
          </a:p>
          <a:p>
            <a:pPr marL="0" indent="0">
              <a:lnSpc>
                <a:spcPct val="100000"/>
              </a:lnSpc>
              <a:buNone/>
            </a:pPr>
            <a:endParaRPr lang="en-US" b="1" dirty="0">
              <a:sym typeface="Gill Sans" charset="0"/>
            </a:endParaRPr>
          </a:p>
          <a:p>
            <a:pPr marL="0" indent="0">
              <a:lnSpc>
                <a:spcPct val="100000"/>
              </a:lnSpc>
              <a:buNone/>
            </a:pPr>
            <a:endParaRPr lang="en-US" b="1" dirty="0">
              <a:sym typeface="Gill Sans" charset="0"/>
            </a:endParaRPr>
          </a:p>
        </p:txBody>
      </p:sp>
      <p:sp>
        <p:nvSpPr>
          <p:cNvPr id="7" name="Subtitle 2"/>
          <p:cNvSpPr txBox="1">
            <a:spLocks/>
          </p:cNvSpPr>
          <p:nvPr/>
        </p:nvSpPr>
        <p:spPr bwMode="auto">
          <a:xfrm>
            <a:off x="566736" y="1104901"/>
            <a:ext cx="5872668" cy="20574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32914" rIns="65828" bIns="32914" numCol="1" anchor="t" anchorCtr="0" compatLnSpc="1">
            <a:prstTxWarp prst="textNoShape">
              <a:avLst/>
            </a:prstTxWarp>
          </a:bodyPr>
          <a:lstStyle>
            <a:lvl1pPr marL="174625" indent="-174625" algn="l" rtl="0" eaLnBrk="0" fontAlgn="base" hangingPunct="0">
              <a:lnSpc>
                <a:spcPts val="2450"/>
              </a:lnSpc>
              <a:spcBef>
                <a:spcPct val="0"/>
              </a:spcBef>
              <a:spcAft>
                <a:spcPct val="0"/>
              </a:spcAft>
              <a:buSzPct val="69000"/>
              <a:buFont typeface="Lucida Grande"/>
              <a:buChar char="‣"/>
              <a:defRPr sz="2000" baseline="0">
                <a:solidFill>
                  <a:schemeClr val="tx1"/>
                </a:solidFill>
                <a:latin typeface="+mn-lt"/>
                <a:ea typeface="+mn-ea"/>
                <a:cs typeface="+mn-cs"/>
                <a:sym typeface="News706 BT" charset="0"/>
              </a:defRPr>
            </a:lvl1pPr>
            <a:lvl2pPr marL="329138" indent="0" algn="ctr" rtl="0" eaLnBrk="0" fontAlgn="base" hangingPunct="0">
              <a:lnSpc>
                <a:spcPts val="2450"/>
              </a:lnSpc>
              <a:spcBef>
                <a:spcPct val="0"/>
              </a:spcBef>
              <a:spcAft>
                <a:spcPct val="0"/>
              </a:spcAft>
              <a:buSzPct val="69000"/>
              <a:buFont typeface="Lucida Grande" charset="0"/>
              <a:buNone/>
              <a:defRPr sz="2000">
                <a:solidFill>
                  <a:schemeClr val="tx1"/>
                </a:solidFill>
                <a:latin typeface="+mn-lt"/>
                <a:ea typeface="+mn-ea"/>
                <a:cs typeface="+mn-cs"/>
                <a:sym typeface="News706 BT" charset="0"/>
              </a:defRPr>
            </a:lvl2pPr>
            <a:lvl3pPr marL="658277" indent="0" algn="ctr" rtl="0" eaLnBrk="0" fontAlgn="base" hangingPunct="0">
              <a:lnSpc>
                <a:spcPts val="2450"/>
              </a:lnSpc>
              <a:spcBef>
                <a:spcPct val="0"/>
              </a:spcBef>
              <a:spcAft>
                <a:spcPct val="0"/>
              </a:spcAft>
              <a:buSzPct val="69000"/>
              <a:buFont typeface="Lucida Grande" charset="0"/>
              <a:buNone/>
              <a:defRPr sz="2000">
                <a:solidFill>
                  <a:schemeClr val="tx1"/>
                </a:solidFill>
                <a:latin typeface="+mn-lt"/>
                <a:ea typeface="+mn-ea"/>
                <a:cs typeface="+mn-cs"/>
                <a:sym typeface="News706 BT" charset="0"/>
              </a:defRPr>
            </a:lvl3pPr>
            <a:lvl4pPr marL="987415" indent="0" algn="ctr" rtl="0" eaLnBrk="0" fontAlgn="base" hangingPunct="0">
              <a:lnSpc>
                <a:spcPts val="2450"/>
              </a:lnSpc>
              <a:spcBef>
                <a:spcPct val="0"/>
              </a:spcBef>
              <a:spcAft>
                <a:spcPct val="0"/>
              </a:spcAft>
              <a:buSzPct val="69000"/>
              <a:buFont typeface="Lucida Grande" charset="0"/>
              <a:buNone/>
              <a:defRPr sz="2000">
                <a:solidFill>
                  <a:schemeClr val="tx1"/>
                </a:solidFill>
                <a:latin typeface="+mn-lt"/>
                <a:ea typeface="+mn-ea"/>
                <a:cs typeface="+mn-cs"/>
                <a:sym typeface="News706 BT" charset="0"/>
              </a:defRPr>
            </a:lvl4pPr>
            <a:lvl5pPr marL="1316553" indent="0" algn="ctr" rtl="0" eaLnBrk="0" fontAlgn="base" hangingPunct="0">
              <a:lnSpc>
                <a:spcPts val="2450"/>
              </a:lnSpc>
              <a:spcBef>
                <a:spcPct val="0"/>
              </a:spcBef>
              <a:spcAft>
                <a:spcPct val="0"/>
              </a:spcAft>
              <a:buSzPct val="69000"/>
              <a:buFont typeface="Lucida Grande" charset="0"/>
              <a:buNone/>
              <a:defRPr sz="2000">
                <a:solidFill>
                  <a:schemeClr val="tx1"/>
                </a:solidFill>
                <a:latin typeface="+mn-lt"/>
                <a:ea typeface="+mn-ea"/>
                <a:cs typeface="+mn-cs"/>
                <a:sym typeface="News706 BT" charset="0"/>
              </a:defRPr>
            </a:lvl5pPr>
            <a:lvl6pPr marL="1645691" indent="0" algn="ctr" rtl="0" fontAlgn="base">
              <a:lnSpc>
                <a:spcPts val="2448"/>
              </a:lnSpc>
              <a:spcBef>
                <a:spcPct val="0"/>
              </a:spcBef>
              <a:spcAft>
                <a:spcPct val="0"/>
              </a:spcAft>
              <a:buSzPct val="69000"/>
              <a:buFont typeface="Lucida Grande" charset="0"/>
              <a:buNone/>
              <a:defRPr sz="2000">
                <a:solidFill>
                  <a:schemeClr val="tx1"/>
                </a:solidFill>
                <a:latin typeface="+mn-lt"/>
                <a:ea typeface="+mn-ea"/>
                <a:cs typeface="+mn-cs"/>
                <a:sym typeface="News706 BT" charset="0"/>
              </a:defRPr>
            </a:lvl6pPr>
            <a:lvl7pPr marL="1974830" indent="0" algn="ctr" rtl="0" fontAlgn="base">
              <a:lnSpc>
                <a:spcPts val="2448"/>
              </a:lnSpc>
              <a:spcBef>
                <a:spcPct val="0"/>
              </a:spcBef>
              <a:spcAft>
                <a:spcPct val="0"/>
              </a:spcAft>
              <a:buSzPct val="69000"/>
              <a:buFont typeface="Lucida Grande" charset="0"/>
              <a:buNone/>
              <a:defRPr sz="2000">
                <a:solidFill>
                  <a:schemeClr val="tx1"/>
                </a:solidFill>
                <a:latin typeface="+mn-lt"/>
                <a:ea typeface="+mn-ea"/>
                <a:cs typeface="+mn-cs"/>
                <a:sym typeface="News706 BT" charset="0"/>
              </a:defRPr>
            </a:lvl7pPr>
            <a:lvl8pPr marL="2303968" indent="0" algn="ctr" rtl="0" fontAlgn="base">
              <a:lnSpc>
                <a:spcPts val="2448"/>
              </a:lnSpc>
              <a:spcBef>
                <a:spcPct val="0"/>
              </a:spcBef>
              <a:spcAft>
                <a:spcPct val="0"/>
              </a:spcAft>
              <a:buSzPct val="69000"/>
              <a:buFont typeface="Lucida Grande" charset="0"/>
              <a:buNone/>
              <a:defRPr sz="2000">
                <a:solidFill>
                  <a:schemeClr val="tx1"/>
                </a:solidFill>
                <a:latin typeface="+mn-lt"/>
                <a:ea typeface="+mn-ea"/>
                <a:cs typeface="+mn-cs"/>
                <a:sym typeface="News706 BT" charset="0"/>
              </a:defRPr>
            </a:lvl8pPr>
            <a:lvl9pPr marL="2633106" indent="0" algn="ctr" rtl="0" fontAlgn="base">
              <a:lnSpc>
                <a:spcPts val="2448"/>
              </a:lnSpc>
              <a:spcBef>
                <a:spcPct val="0"/>
              </a:spcBef>
              <a:spcAft>
                <a:spcPct val="0"/>
              </a:spcAft>
              <a:buSzPct val="69000"/>
              <a:buFont typeface="Lucida Grande" charset="0"/>
              <a:buNone/>
              <a:defRPr sz="2000">
                <a:solidFill>
                  <a:schemeClr val="tx1"/>
                </a:solidFill>
                <a:latin typeface="+mn-lt"/>
                <a:ea typeface="+mn-ea"/>
                <a:cs typeface="+mn-cs"/>
                <a:sym typeface="News706 BT" charset="0"/>
              </a:defRPr>
            </a:lvl9pPr>
          </a:lstStyle>
          <a:p>
            <a:pPr marL="0" indent="0">
              <a:lnSpc>
                <a:spcPct val="100000"/>
              </a:lnSpc>
              <a:buFont typeface="Lucida Grande"/>
              <a:buNone/>
            </a:pPr>
            <a:r>
              <a:rPr lang="en-US" b="1" kern="0" dirty="0"/>
              <a:t>Problem:</a:t>
            </a:r>
            <a:r>
              <a:rPr lang="en-US" kern="0" dirty="0"/>
              <a:t> Children born prematurely are at high risk of developing infections, many of which are not detected until after the baby is sick</a:t>
            </a:r>
          </a:p>
          <a:p>
            <a:pPr marL="0" indent="0">
              <a:lnSpc>
                <a:spcPct val="100000"/>
              </a:lnSpc>
              <a:buFont typeface="Lucida Grande"/>
              <a:buNone/>
            </a:pPr>
            <a:endParaRPr lang="en-US" kern="0" dirty="0"/>
          </a:p>
          <a:p>
            <a:pPr marL="0" indent="0">
              <a:lnSpc>
                <a:spcPct val="100000"/>
              </a:lnSpc>
              <a:buFont typeface="Lucida Grande"/>
              <a:buNone/>
            </a:pPr>
            <a:r>
              <a:rPr lang="en-US" b="1" kern="0" dirty="0"/>
              <a:t>Goal: </a:t>
            </a:r>
            <a:r>
              <a:rPr lang="en-US" kern="0" dirty="0"/>
              <a:t>Detect subtle patterns in the data that predicts infection before it occurs</a:t>
            </a:r>
          </a:p>
        </p:txBody>
      </p:sp>
      <p:sp>
        <p:nvSpPr>
          <p:cNvPr id="3" name="Rectangle 2"/>
          <p:cNvSpPr/>
          <p:nvPr/>
        </p:nvSpPr>
        <p:spPr>
          <a:xfrm>
            <a:off x="566736" y="3086100"/>
            <a:ext cx="8167853" cy="707886"/>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32914" rIns="65828" bIns="32914" numCol="1" anchor="t" anchorCtr="0" compatLnSpc="1">
            <a:prstTxWarp prst="textNoShape">
              <a:avLst/>
            </a:prstTxWarp>
          </a:bodyPr>
          <a:lstStyle/>
          <a:p>
            <a:pPr algn="l" eaLnBrk="0" hangingPunct="0">
              <a:buSzPct val="69000"/>
            </a:pPr>
            <a:r>
              <a:rPr lang="en-US" sz="2000" b="1" kern="0" dirty="0"/>
              <a:t>Data: </a:t>
            </a:r>
            <a:r>
              <a:rPr lang="en-US" sz="2000" kern="0" dirty="0"/>
              <a:t>16 vital signs such as heart rate, respiration rate, blood pressure, etc…</a:t>
            </a:r>
          </a:p>
          <a:p>
            <a:pPr algn="l" eaLnBrk="0" hangingPunct="0">
              <a:buSzPct val="69000"/>
              <a:buFont typeface="Lucida Grande"/>
              <a:buNone/>
            </a:pPr>
            <a:endParaRPr lang="en-US" sz="2000" b="1" kern="0" dirty="0">
              <a:solidFill>
                <a:schemeClr val="tx1"/>
              </a:solidFill>
              <a:latin typeface="+mn-lt"/>
              <a:ea typeface="+mn-ea"/>
              <a:cs typeface="+mn-cs"/>
            </a:endParaRPr>
          </a:p>
          <a:p>
            <a:pPr algn="l" eaLnBrk="0" hangingPunct="0">
              <a:buSzPct val="69000"/>
              <a:buFont typeface="Lucida Grande"/>
              <a:buNone/>
            </a:pPr>
            <a:r>
              <a:rPr lang="en-US" sz="2000" b="1" kern="0" dirty="0">
                <a:solidFill>
                  <a:schemeClr val="tx1"/>
                </a:solidFill>
                <a:latin typeface="+mn-lt"/>
                <a:ea typeface="+mn-ea"/>
                <a:cs typeface="+mn-cs"/>
              </a:rPr>
              <a:t>Impact: </a:t>
            </a:r>
            <a:r>
              <a:rPr lang="en-US" sz="2000" kern="0" dirty="0">
                <a:solidFill>
                  <a:schemeClr val="tx1"/>
                </a:solidFill>
                <a:latin typeface="+mn-lt"/>
                <a:ea typeface="+mn-ea"/>
                <a:cs typeface="+mn-cs"/>
              </a:rPr>
              <a:t>Model is able to predict the onset of infection 24 hours before the traditional symptoms of infection appear</a:t>
            </a:r>
          </a:p>
        </p:txBody>
      </p:sp>
      <p:sp>
        <p:nvSpPr>
          <p:cNvPr id="5" name="Rectangle 4"/>
          <p:cNvSpPr/>
          <p:nvPr/>
        </p:nvSpPr>
        <p:spPr>
          <a:xfrm>
            <a:off x="490537" y="4788058"/>
            <a:ext cx="7165433" cy="400110"/>
          </a:xfrm>
          <a:prstGeom prst="rect">
            <a:avLst/>
          </a:prstGeom>
        </p:spPr>
        <p:txBody>
          <a:bodyPr wrap="square">
            <a:spAutoFit/>
          </a:bodyPr>
          <a:lstStyle/>
          <a:p>
            <a:pPr algn="l"/>
            <a:r>
              <a:rPr lang="en-US" sz="1000" b="1" dirty="0"/>
              <a:t>Image</a:t>
            </a:r>
            <a:r>
              <a:rPr lang="en-US" sz="1000" dirty="0"/>
              <a:t>: http://www.babycaretips4u.com/wp-content/uploads/2014/03/premature-baby.jpg</a:t>
            </a:r>
          </a:p>
          <a:p>
            <a:pPr algn="l"/>
            <a:r>
              <a:rPr lang="en-US" sz="1000" b="1" dirty="0"/>
              <a:t>Case Study</a:t>
            </a:r>
            <a:r>
              <a:rPr lang="en-US" sz="1000" dirty="0"/>
              <a:t>: http://www.amazon.com/Big-Data-Revolution-Transform-Think/dp/0544002695</a:t>
            </a:r>
          </a:p>
        </p:txBody>
      </p:sp>
      <p:pic>
        <p:nvPicPr>
          <p:cNvPr id="3078" name="Picture 6" descr="http://www.babycaretips4u.com/wp-content/uploads/2014/03/premature-baby.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39404" y="1181100"/>
            <a:ext cx="2433133" cy="17890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6092331"/>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1"/>
          </p:nvPr>
        </p:nvSpPr>
        <p:spPr>
          <a:xfrm>
            <a:off x="414337" y="526832"/>
            <a:ext cx="7772400" cy="457200"/>
          </a:xfrm>
        </p:spPr>
        <p:txBody>
          <a:bodyPr/>
          <a:lstStyle/>
          <a:p>
            <a:pPr eaLnBrk="1" hangingPunct="1">
              <a:lnSpc>
                <a:spcPts val="2448"/>
              </a:lnSpc>
              <a:defRPr/>
            </a:pPr>
            <a:r>
              <a:rPr lang="en-US"/>
              <a:t>Regression or Classification?</a:t>
            </a:r>
            <a:endParaRPr lang="en-US" dirty="0"/>
          </a:p>
        </p:txBody>
      </p:sp>
      <p:pic>
        <p:nvPicPr>
          <p:cNvPr id="2" name="Picture 1"/>
          <p:cNvPicPr>
            <a:picLocks noChangeAspect="1"/>
          </p:cNvPicPr>
          <p:nvPr/>
        </p:nvPicPr>
        <p:blipFill>
          <a:blip r:embed="rId3"/>
          <a:stretch>
            <a:fillRect/>
          </a:stretch>
        </p:blipFill>
        <p:spPr>
          <a:xfrm>
            <a:off x="3517900" y="2590800"/>
            <a:ext cx="2311400" cy="76200"/>
          </a:xfrm>
          <a:prstGeom prst="rect">
            <a:avLst/>
          </a:prstGeom>
        </p:spPr>
      </p:pic>
      <p:sp>
        <p:nvSpPr>
          <p:cNvPr id="6" name="Slide Number Placeholder 3"/>
          <p:cNvSpPr>
            <a:spLocks noGrp="1"/>
          </p:cNvSpPr>
          <p:nvPr>
            <p:ph type="sldNum" sz="quarter" idx="13"/>
          </p:nvPr>
        </p:nvSpPr>
        <p:spPr>
          <a:xfrm>
            <a:off x="8650288" y="565150"/>
            <a:ext cx="254000" cy="311150"/>
          </a:xfrm>
        </p:spPr>
        <p:txBody>
          <a:bodyPr/>
          <a:lstStyle/>
          <a:p>
            <a:pPr>
              <a:defRPr/>
            </a:pPr>
            <a:fld id="{BD5AD749-DAD1-6A4A-A2AA-CB20EAD0AEB7}" type="slidenum">
              <a:rPr lang="en-US"/>
              <a:pPr>
                <a:defRPr/>
              </a:pPr>
              <a:t>14</a:t>
            </a:fld>
            <a:endParaRPr lang="en-US" dirty="0"/>
          </a:p>
        </p:txBody>
      </p:sp>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43137" y="1028700"/>
            <a:ext cx="4405745" cy="403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21793531"/>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1"/>
          </p:nvPr>
        </p:nvSpPr>
        <p:spPr>
          <a:xfrm>
            <a:off x="414337" y="495300"/>
            <a:ext cx="6400800" cy="304800"/>
          </a:xfrm>
        </p:spPr>
        <p:txBody>
          <a:bodyPr/>
          <a:lstStyle/>
          <a:p>
            <a:pPr eaLnBrk="1" hangingPunct="1">
              <a:lnSpc>
                <a:spcPts val="2448"/>
              </a:lnSpc>
              <a:defRPr/>
            </a:pPr>
            <a:r>
              <a:rPr lang="en-US"/>
              <a:t>Regression or Classification?</a:t>
            </a:r>
            <a:endParaRPr lang="en-US" dirty="0"/>
          </a:p>
        </p:txBody>
      </p:sp>
      <p:sp>
        <p:nvSpPr>
          <p:cNvPr id="8" name="Slide Number Placeholder 3"/>
          <p:cNvSpPr>
            <a:spLocks noGrp="1"/>
          </p:cNvSpPr>
          <p:nvPr>
            <p:ph type="sldNum" sz="quarter" idx="13"/>
          </p:nvPr>
        </p:nvSpPr>
        <p:spPr/>
        <p:txBody>
          <a:bodyPr/>
          <a:lstStyle/>
          <a:p>
            <a:pPr>
              <a:defRPr/>
            </a:pPr>
            <a:fld id="{BD5AD749-DAD1-6A4A-A2AA-CB20EAD0AEB7}" type="slidenum">
              <a:rPr lang="en-US"/>
              <a:pPr>
                <a:defRPr/>
              </a:pPr>
              <a:t>15</a:t>
            </a:fld>
            <a:endParaRPr lang="en-US"/>
          </a:p>
        </p:txBody>
      </p:sp>
      <p:pic>
        <p:nvPicPr>
          <p:cNvPr id="6" name="Picture 5"/>
          <p:cNvPicPr>
            <a:picLocks noChangeAspect="1"/>
          </p:cNvPicPr>
          <p:nvPr/>
        </p:nvPicPr>
        <p:blipFill>
          <a:blip r:embed="rId3"/>
          <a:stretch>
            <a:fillRect/>
          </a:stretch>
        </p:blipFill>
        <p:spPr>
          <a:xfrm>
            <a:off x="3614737" y="1409700"/>
            <a:ext cx="4953000" cy="2646706"/>
          </a:xfrm>
          <a:prstGeom prst="rect">
            <a:avLst/>
          </a:prstGeom>
        </p:spPr>
      </p:pic>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9720" y="1562100"/>
            <a:ext cx="2275417" cy="2457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39614155"/>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1"/>
          </p:nvPr>
        </p:nvSpPr>
        <p:spPr>
          <a:xfrm>
            <a:off x="414337" y="495300"/>
            <a:ext cx="6400800" cy="304800"/>
          </a:xfrm>
        </p:spPr>
        <p:txBody>
          <a:bodyPr/>
          <a:lstStyle/>
          <a:p>
            <a:pPr eaLnBrk="1" hangingPunct="1">
              <a:lnSpc>
                <a:spcPts val="2448"/>
              </a:lnSpc>
              <a:defRPr/>
            </a:pPr>
            <a:r>
              <a:rPr lang="en-US"/>
              <a:t>Machine Learning Terminology</a:t>
            </a:r>
            <a:endParaRPr lang="en-US" dirty="0"/>
          </a:p>
        </p:txBody>
      </p:sp>
      <p:sp>
        <p:nvSpPr>
          <p:cNvPr id="8" name="Slide Number Placeholder 3"/>
          <p:cNvSpPr>
            <a:spLocks noGrp="1"/>
          </p:cNvSpPr>
          <p:nvPr>
            <p:ph type="sldNum" sz="quarter" idx="13"/>
          </p:nvPr>
        </p:nvSpPr>
        <p:spPr/>
        <p:txBody>
          <a:bodyPr/>
          <a:lstStyle/>
          <a:p>
            <a:pPr>
              <a:defRPr/>
            </a:pPr>
            <a:fld id="{BD5AD749-DAD1-6A4A-A2AA-CB20EAD0AEB7}" type="slidenum">
              <a:rPr lang="en-US"/>
              <a:pPr>
                <a:defRPr/>
              </a:pPr>
              <a:t>16</a:t>
            </a:fld>
            <a:endParaRPr lang="en-US"/>
          </a:p>
        </p:txBody>
      </p:sp>
      <p:pic>
        <p:nvPicPr>
          <p:cNvPr id="6" name="Picture 5"/>
          <p:cNvPicPr>
            <a:picLocks noChangeAspect="1"/>
          </p:cNvPicPr>
          <p:nvPr/>
        </p:nvPicPr>
        <p:blipFill>
          <a:blip r:embed="rId3"/>
          <a:stretch>
            <a:fillRect/>
          </a:stretch>
        </p:blipFill>
        <p:spPr>
          <a:xfrm>
            <a:off x="3386137" y="1110948"/>
            <a:ext cx="4953000" cy="2646706"/>
          </a:xfrm>
          <a:prstGeom prst="rect">
            <a:avLst/>
          </a:prstGeom>
        </p:spPr>
      </p:pic>
      <p:sp>
        <p:nvSpPr>
          <p:cNvPr id="7" name="TextBox 6"/>
          <p:cNvSpPr txBox="1"/>
          <p:nvPr/>
        </p:nvSpPr>
        <p:spPr>
          <a:xfrm rot="16200000">
            <a:off x="4910722" y="1805535"/>
            <a:ext cx="776249" cy="4708981"/>
          </a:xfrm>
          <a:prstGeom prst="rect">
            <a:avLst/>
          </a:prstGeom>
          <a:noFill/>
        </p:spPr>
        <p:txBody>
          <a:bodyPr wrap="square" rtlCol="0">
            <a:spAutoFit/>
          </a:bodyPr>
          <a:lstStyle/>
          <a:p>
            <a:r>
              <a:rPr lang="en-US" sz="30000" dirty="0">
                <a:solidFill>
                  <a:srgbClr val="0000FF"/>
                </a:solidFill>
                <a:latin typeface="PFDinTextCompPro-Thin"/>
                <a:cs typeface="PFDinTextCompPro-Thin"/>
              </a:rPr>
              <a:t>{</a:t>
            </a:r>
          </a:p>
        </p:txBody>
      </p:sp>
      <p:sp>
        <p:nvSpPr>
          <p:cNvPr id="10" name="TextBox 9"/>
          <p:cNvSpPr txBox="1"/>
          <p:nvPr/>
        </p:nvSpPr>
        <p:spPr>
          <a:xfrm>
            <a:off x="4224337" y="4360902"/>
            <a:ext cx="2743200" cy="553998"/>
          </a:xfrm>
          <a:prstGeom prst="rect">
            <a:avLst/>
          </a:prstGeom>
          <a:noFill/>
        </p:spPr>
        <p:txBody>
          <a:bodyPr wrap="square" rtlCol="0">
            <a:spAutoFit/>
          </a:bodyPr>
          <a:lstStyle/>
          <a:p>
            <a:r>
              <a:rPr lang="en-US" sz="3000">
                <a:solidFill>
                  <a:srgbClr val="0000FF"/>
                </a:solidFill>
                <a:latin typeface="PFDinTextCompPro-Italic"/>
                <a:cs typeface="PFDinTextCompPro-Italic"/>
              </a:rPr>
              <a:t>4 features (p = 4)</a:t>
            </a:r>
            <a:endParaRPr lang="en-US" sz="3000" dirty="0">
              <a:solidFill>
                <a:srgbClr val="0000FF"/>
              </a:solidFill>
              <a:latin typeface="PFDinTextCompPro-Italic"/>
              <a:cs typeface="PFDinTextCompPro-Italic"/>
            </a:endParaRPr>
          </a:p>
        </p:txBody>
      </p:sp>
      <p:sp>
        <p:nvSpPr>
          <p:cNvPr id="11" name="TextBox 10"/>
          <p:cNvSpPr txBox="1"/>
          <p:nvPr/>
        </p:nvSpPr>
        <p:spPr>
          <a:xfrm rot="10800000">
            <a:off x="2653244" y="1266925"/>
            <a:ext cx="732893" cy="3170099"/>
          </a:xfrm>
          <a:prstGeom prst="rect">
            <a:avLst/>
          </a:prstGeom>
          <a:noFill/>
        </p:spPr>
        <p:txBody>
          <a:bodyPr wrap="none" rtlCol="0">
            <a:spAutoFit/>
          </a:bodyPr>
          <a:lstStyle/>
          <a:p>
            <a:r>
              <a:rPr lang="en-US" sz="20000">
                <a:solidFill>
                  <a:schemeClr val="accent3">
                    <a:lumMod val="50000"/>
                  </a:schemeClr>
                </a:solidFill>
                <a:latin typeface="PFDinTextCompPro-Thin"/>
                <a:cs typeface="PFDinTextCompPro-Thin"/>
              </a:rPr>
              <a:t>}</a:t>
            </a:r>
            <a:endParaRPr lang="en-US" sz="20000" dirty="0">
              <a:solidFill>
                <a:schemeClr val="accent3">
                  <a:lumMod val="50000"/>
                </a:schemeClr>
              </a:solidFill>
              <a:latin typeface="PFDinTextCompPro-Thin"/>
              <a:cs typeface="PFDinTextCompPro-Thin"/>
            </a:endParaRPr>
          </a:p>
        </p:txBody>
      </p:sp>
      <p:sp>
        <p:nvSpPr>
          <p:cNvPr id="12" name="TextBox 11"/>
          <p:cNvSpPr txBox="1"/>
          <p:nvPr/>
        </p:nvSpPr>
        <p:spPr>
          <a:xfrm>
            <a:off x="185737" y="2095500"/>
            <a:ext cx="2467506" cy="1015663"/>
          </a:xfrm>
          <a:prstGeom prst="rect">
            <a:avLst/>
          </a:prstGeom>
          <a:noFill/>
        </p:spPr>
        <p:txBody>
          <a:bodyPr wrap="square" rtlCol="0">
            <a:spAutoFit/>
          </a:bodyPr>
          <a:lstStyle/>
          <a:p>
            <a:r>
              <a:rPr lang="en-US" sz="3000">
                <a:solidFill>
                  <a:srgbClr val="CE0035"/>
                </a:solidFill>
                <a:latin typeface="PFDinTextCompPro-Italic"/>
                <a:cs typeface="PFDinTextCompPro-Italic"/>
              </a:rPr>
              <a:t>150 observations</a:t>
            </a:r>
          </a:p>
          <a:p>
            <a:r>
              <a:rPr lang="en-US" sz="3000" i="1">
                <a:solidFill>
                  <a:srgbClr val="CE0035"/>
                </a:solidFill>
                <a:latin typeface="PFDinTextCompPro-Italic"/>
                <a:cs typeface="PFDinTextCompPro-Italic"/>
              </a:rPr>
              <a:t>(n = 150)</a:t>
            </a:r>
            <a:endParaRPr lang="en-US" sz="2000" i="1" dirty="0">
              <a:solidFill>
                <a:srgbClr val="CE0035"/>
              </a:solidFill>
              <a:latin typeface="PFDinTextCompPro-Italic"/>
              <a:cs typeface="PFDinTextCompPro-Italic"/>
            </a:endParaRPr>
          </a:p>
        </p:txBody>
      </p:sp>
      <p:sp>
        <p:nvSpPr>
          <p:cNvPr id="13" name="TextBox 12"/>
          <p:cNvSpPr txBox="1"/>
          <p:nvPr/>
        </p:nvSpPr>
        <p:spPr>
          <a:xfrm rot="16200000">
            <a:off x="7563118" y="3316747"/>
            <a:ext cx="533399" cy="1323439"/>
          </a:xfrm>
          <a:prstGeom prst="rect">
            <a:avLst/>
          </a:prstGeom>
          <a:noFill/>
        </p:spPr>
        <p:txBody>
          <a:bodyPr wrap="square" rtlCol="0">
            <a:spAutoFit/>
          </a:bodyPr>
          <a:lstStyle/>
          <a:p>
            <a:r>
              <a:rPr lang="en-US" sz="8000">
                <a:solidFill>
                  <a:srgbClr val="0000FF"/>
                </a:solidFill>
                <a:latin typeface="PFDinTextCompPro-Thin"/>
                <a:cs typeface="PFDinTextCompPro-Thin"/>
              </a:rPr>
              <a:t>{</a:t>
            </a:r>
            <a:endParaRPr lang="en-US" sz="8000" dirty="0">
              <a:solidFill>
                <a:srgbClr val="0000FF"/>
              </a:solidFill>
              <a:latin typeface="PFDinTextCompPro-Thin"/>
              <a:cs typeface="PFDinTextCompPro-Thin"/>
            </a:endParaRPr>
          </a:p>
        </p:txBody>
      </p:sp>
      <p:sp>
        <p:nvSpPr>
          <p:cNvPr id="14" name="TextBox 13"/>
          <p:cNvSpPr txBox="1"/>
          <p:nvPr/>
        </p:nvSpPr>
        <p:spPr>
          <a:xfrm>
            <a:off x="6891337" y="3979902"/>
            <a:ext cx="2057400" cy="553998"/>
          </a:xfrm>
          <a:prstGeom prst="rect">
            <a:avLst/>
          </a:prstGeom>
          <a:noFill/>
        </p:spPr>
        <p:txBody>
          <a:bodyPr wrap="square" rtlCol="0">
            <a:spAutoFit/>
          </a:bodyPr>
          <a:lstStyle/>
          <a:p>
            <a:r>
              <a:rPr lang="en-US" sz="3000">
                <a:solidFill>
                  <a:srgbClr val="0000FF"/>
                </a:solidFill>
                <a:latin typeface="PFDinTextCompPro-Italic"/>
                <a:cs typeface="PFDinTextCompPro-Italic"/>
              </a:rPr>
              <a:t>response</a:t>
            </a:r>
            <a:endParaRPr lang="en-US" sz="3000" dirty="0">
              <a:solidFill>
                <a:srgbClr val="0000FF"/>
              </a:solidFill>
              <a:latin typeface="PFDinTextCompPro-Italic"/>
              <a:cs typeface="PFDinTextCompPro-Italic"/>
            </a:endParaRPr>
          </a:p>
        </p:txBody>
      </p:sp>
      <p:sp>
        <p:nvSpPr>
          <p:cNvPr id="15" name="Rectangle 14"/>
          <p:cNvSpPr/>
          <p:nvPr/>
        </p:nvSpPr>
        <p:spPr>
          <a:xfrm>
            <a:off x="175980" y="3282191"/>
            <a:ext cx="2768376" cy="1631216"/>
          </a:xfrm>
          <a:prstGeom prst="rect">
            <a:avLst/>
          </a:prstGeom>
        </p:spPr>
        <p:txBody>
          <a:bodyPr wrap="square">
            <a:spAutoFit/>
          </a:bodyPr>
          <a:lstStyle/>
          <a:p>
            <a:pPr algn="l"/>
            <a:r>
              <a:rPr lang="en-US" sz="2000"/>
              <a:t>Feature matrix “X” has n rows and p columns</a:t>
            </a:r>
          </a:p>
          <a:p>
            <a:pPr algn="l"/>
            <a:endParaRPr lang="en-US" sz="2000"/>
          </a:p>
          <a:p>
            <a:pPr algn="l"/>
            <a:r>
              <a:rPr lang="en-US" sz="2000"/>
              <a:t>Response “y” is a vector with length n</a:t>
            </a:r>
          </a:p>
        </p:txBody>
      </p:sp>
    </p:spTree>
    <p:extLst>
      <p:ext uri="{BB962C8B-B14F-4D97-AF65-F5344CB8AC3E}">
        <p14:creationId xmlns:p14="http://schemas.microsoft.com/office/powerpoint/2010/main" val="82063712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1"/>
          </p:nvPr>
        </p:nvSpPr>
        <p:spPr>
          <a:xfrm>
            <a:off x="414337" y="495300"/>
            <a:ext cx="6400800" cy="304800"/>
          </a:xfrm>
        </p:spPr>
        <p:txBody>
          <a:bodyPr/>
          <a:lstStyle/>
          <a:p>
            <a:pPr eaLnBrk="1" hangingPunct="1">
              <a:lnSpc>
                <a:spcPts val="2448"/>
              </a:lnSpc>
              <a:defRPr/>
            </a:pPr>
            <a:r>
              <a:rPr lang="en-US"/>
              <a:t>Machine Learning Terminology</a:t>
            </a:r>
            <a:endParaRPr lang="en-US" dirty="0"/>
          </a:p>
        </p:txBody>
      </p:sp>
      <p:sp>
        <p:nvSpPr>
          <p:cNvPr id="8" name="Slide Number Placeholder 3"/>
          <p:cNvSpPr>
            <a:spLocks noGrp="1"/>
          </p:cNvSpPr>
          <p:nvPr>
            <p:ph type="sldNum" sz="quarter" idx="13"/>
          </p:nvPr>
        </p:nvSpPr>
        <p:spPr/>
        <p:txBody>
          <a:bodyPr/>
          <a:lstStyle/>
          <a:p>
            <a:pPr>
              <a:defRPr/>
            </a:pPr>
            <a:fld id="{BD5AD749-DAD1-6A4A-A2AA-CB20EAD0AEB7}" type="slidenum">
              <a:rPr lang="en-US"/>
              <a:pPr>
                <a:defRPr/>
              </a:pPr>
              <a:t>17</a:t>
            </a:fld>
            <a:endParaRPr lang="en-US"/>
          </a:p>
        </p:txBody>
      </p:sp>
      <p:sp>
        <p:nvSpPr>
          <p:cNvPr id="5" name="Rectangle 4"/>
          <p:cNvSpPr/>
          <p:nvPr/>
        </p:nvSpPr>
        <p:spPr>
          <a:xfrm>
            <a:off x="642937" y="1164372"/>
            <a:ext cx="8001000" cy="3785652"/>
          </a:xfrm>
          <a:prstGeom prst="rect">
            <a:avLst/>
          </a:prstGeom>
        </p:spPr>
        <p:txBody>
          <a:bodyPr wrap="square">
            <a:spAutoFit/>
          </a:bodyPr>
          <a:lstStyle/>
          <a:p>
            <a:pPr algn="l"/>
            <a:r>
              <a:rPr lang="en-US" sz="2000" b="1"/>
              <a:t>Observations</a:t>
            </a:r>
            <a:r>
              <a:rPr lang="en-US" sz="2000"/>
              <a:t> are also known as: samples, examples, instances, records</a:t>
            </a:r>
          </a:p>
          <a:p>
            <a:pPr algn="l"/>
            <a:endParaRPr lang="en-US" sz="2000"/>
          </a:p>
          <a:p>
            <a:pPr algn="l"/>
            <a:r>
              <a:rPr lang="en-US" sz="2000" b="1"/>
              <a:t>Features</a:t>
            </a:r>
            <a:r>
              <a:rPr lang="en-US" sz="2000"/>
              <a:t> are also known as: predictors, independent variables, inputs, regressors, covariates, attributes</a:t>
            </a:r>
          </a:p>
          <a:p>
            <a:pPr algn="l"/>
            <a:endParaRPr lang="en-US" sz="2000" b="1"/>
          </a:p>
          <a:p>
            <a:pPr algn="l"/>
            <a:r>
              <a:rPr lang="en-US" sz="2000" b="1"/>
              <a:t>Response</a:t>
            </a:r>
            <a:r>
              <a:rPr lang="en-US" sz="2000"/>
              <a:t> is also known as: outcome, label, target, dependent variable</a:t>
            </a:r>
          </a:p>
          <a:p>
            <a:pPr algn="l"/>
            <a:endParaRPr lang="en-US" sz="2000"/>
          </a:p>
          <a:p>
            <a:pPr algn="l"/>
            <a:r>
              <a:rPr lang="en-US" sz="2000" b="1"/>
              <a:t>Regression problems</a:t>
            </a:r>
            <a:r>
              <a:rPr lang="en-US" sz="2000"/>
              <a:t> have a continuous response. </a:t>
            </a:r>
            <a:r>
              <a:rPr lang="en-US" sz="2000" b="1"/>
              <a:t>Classification problems</a:t>
            </a:r>
            <a:r>
              <a:rPr lang="en-US" sz="2000"/>
              <a:t> have a categorical response. The type of supervised learning problem has nothing to do with the features!</a:t>
            </a:r>
          </a:p>
        </p:txBody>
      </p:sp>
    </p:spTree>
    <p:extLst>
      <p:ext uri="{BB962C8B-B14F-4D97-AF65-F5344CB8AC3E}">
        <p14:creationId xmlns:p14="http://schemas.microsoft.com/office/powerpoint/2010/main" val="120837905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1"/>
          </p:nvPr>
        </p:nvSpPr>
        <p:spPr>
          <a:xfrm>
            <a:off x="414337" y="495300"/>
            <a:ext cx="6400800" cy="304800"/>
          </a:xfrm>
        </p:spPr>
        <p:txBody>
          <a:bodyPr/>
          <a:lstStyle/>
          <a:p>
            <a:pPr eaLnBrk="1" hangingPunct="1">
              <a:lnSpc>
                <a:spcPts val="2448"/>
              </a:lnSpc>
              <a:defRPr/>
            </a:pPr>
            <a:r>
              <a:rPr lang="en-US"/>
              <a:t>Supervised Learning</a:t>
            </a:r>
            <a:endParaRPr lang="en-US" dirty="0"/>
          </a:p>
        </p:txBody>
      </p:sp>
      <p:sp>
        <p:nvSpPr>
          <p:cNvPr id="8" name="Slide Number Placeholder 3"/>
          <p:cNvSpPr>
            <a:spLocks noGrp="1"/>
          </p:cNvSpPr>
          <p:nvPr>
            <p:ph type="sldNum" sz="quarter" idx="13"/>
          </p:nvPr>
        </p:nvSpPr>
        <p:spPr/>
        <p:txBody>
          <a:bodyPr/>
          <a:lstStyle/>
          <a:p>
            <a:pPr>
              <a:defRPr/>
            </a:pPr>
            <a:fld id="{BD5AD749-DAD1-6A4A-A2AA-CB20EAD0AEB7}" type="slidenum">
              <a:rPr lang="en-US"/>
              <a:pPr>
                <a:defRPr/>
              </a:pPr>
              <a:t>18</a:t>
            </a:fld>
            <a:endParaRPr lang="en-US"/>
          </a:p>
        </p:txBody>
      </p:sp>
      <p:sp>
        <p:nvSpPr>
          <p:cNvPr id="5" name="Rectangle 4"/>
          <p:cNvSpPr/>
          <p:nvPr/>
        </p:nvSpPr>
        <p:spPr>
          <a:xfrm>
            <a:off x="642937" y="1104900"/>
            <a:ext cx="8153400" cy="3477875"/>
          </a:xfrm>
          <a:prstGeom prst="rect">
            <a:avLst/>
          </a:prstGeom>
        </p:spPr>
        <p:txBody>
          <a:bodyPr wrap="square">
            <a:spAutoFit/>
          </a:bodyPr>
          <a:lstStyle/>
          <a:p>
            <a:pPr algn="l"/>
            <a:r>
              <a:rPr lang="en-US" sz="2000" b="1"/>
              <a:t>How does supervised learning “work”?</a:t>
            </a:r>
          </a:p>
          <a:p>
            <a:pPr algn="l"/>
            <a:endParaRPr lang="en-US" sz="2000"/>
          </a:p>
          <a:p>
            <a:pPr marL="457200" indent="-457200" algn="l">
              <a:buFont typeface="+mj-lt"/>
              <a:buAutoNum type="arabicPeriod"/>
            </a:pPr>
            <a:r>
              <a:rPr lang="en-US" sz="2000"/>
              <a:t>Train a </a:t>
            </a:r>
            <a:r>
              <a:rPr lang="en-US" sz="2000" b="1"/>
              <a:t>machine learning model</a:t>
            </a:r>
            <a:r>
              <a:rPr lang="en-US" sz="2000"/>
              <a:t> using </a:t>
            </a:r>
            <a:r>
              <a:rPr lang="en-US" sz="2000" b="1"/>
              <a:t>labeled data</a:t>
            </a:r>
          </a:p>
          <a:p>
            <a:pPr marL="785813" lvl="1" indent="-457200" algn="l">
              <a:buFont typeface="Arial" panose="020B0604020202020204" pitchFamily="34" charset="0"/>
              <a:buChar char="•"/>
            </a:pPr>
            <a:r>
              <a:rPr lang="en-US" sz="2000"/>
              <a:t>“Labeled data” is data with a response variable</a:t>
            </a:r>
          </a:p>
          <a:p>
            <a:pPr marL="785813" lvl="1" indent="-457200" algn="l">
              <a:buFont typeface="Arial" panose="020B0604020202020204" pitchFamily="34" charset="0"/>
              <a:buChar char="•"/>
            </a:pPr>
            <a:r>
              <a:rPr lang="en-US" sz="2000"/>
              <a:t>“Machine learning model” learns the relationship between the features and the response</a:t>
            </a:r>
          </a:p>
          <a:p>
            <a:pPr marL="457200" indent="-457200" algn="l">
              <a:buFont typeface="+mj-lt"/>
              <a:buAutoNum type="arabicPeriod"/>
            </a:pPr>
            <a:endParaRPr lang="en-US" sz="2000"/>
          </a:p>
          <a:p>
            <a:pPr marL="457200" indent="-457200" algn="l">
              <a:buFont typeface="+mj-lt"/>
              <a:buAutoNum type="arabicPeriod"/>
            </a:pPr>
            <a:r>
              <a:rPr lang="en-US" sz="2000"/>
              <a:t>Make predictions on </a:t>
            </a:r>
            <a:r>
              <a:rPr lang="en-US" sz="2000" b="1"/>
              <a:t>new data</a:t>
            </a:r>
            <a:r>
              <a:rPr lang="en-US" sz="2000"/>
              <a:t> for which the response is unknown</a:t>
            </a:r>
          </a:p>
          <a:p>
            <a:pPr marL="457200" indent="-457200" algn="l">
              <a:buFont typeface="+mj-lt"/>
              <a:buAutoNum type="arabicPeriod"/>
            </a:pPr>
            <a:endParaRPr lang="en-US" sz="2000"/>
          </a:p>
          <a:p>
            <a:pPr algn="l"/>
            <a:r>
              <a:rPr lang="en-US" sz="2000"/>
              <a:t>The primary goal of supervised learning is to build a model that “generalizes”: It accurately predicts the </a:t>
            </a:r>
            <a:r>
              <a:rPr lang="en-US" sz="2000" b="1"/>
              <a:t>future</a:t>
            </a:r>
            <a:r>
              <a:rPr lang="en-US" sz="2000"/>
              <a:t> rather than the </a:t>
            </a:r>
            <a:r>
              <a:rPr lang="en-US" sz="2000" b="1"/>
              <a:t>past</a:t>
            </a:r>
            <a:r>
              <a:rPr lang="en-US" sz="2000"/>
              <a:t>!</a:t>
            </a:r>
          </a:p>
        </p:txBody>
      </p:sp>
    </p:spTree>
    <p:extLst>
      <p:ext uri="{BB962C8B-B14F-4D97-AF65-F5344CB8AC3E}">
        <p14:creationId xmlns:p14="http://schemas.microsoft.com/office/powerpoint/2010/main" val="132509510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1"/>
          </p:nvPr>
        </p:nvSpPr>
        <p:spPr>
          <a:xfrm>
            <a:off x="414337" y="495300"/>
            <a:ext cx="6400800" cy="304800"/>
          </a:xfrm>
        </p:spPr>
        <p:txBody>
          <a:bodyPr/>
          <a:lstStyle/>
          <a:p>
            <a:pPr eaLnBrk="1" hangingPunct="1">
              <a:lnSpc>
                <a:spcPts val="2448"/>
              </a:lnSpc>
              <a:defRPr/>
            </a:pPr>
            <a:r>
              <a:rPr lang="en-US"/>
              <a:t>Supervised Learning</a:t>
            </a:r>
            <a:endParaRPr lang="en-US" dirty="0"/>
          </a:p>
        </p:txBody>
      </p:sp>
      <p:sp>
        <p:nvSpPr>
          <p:cNvPr id="8" name="Slide Number Placeholder 3"/>
          <p:cNvSpPr>
            <a:spLocks noGrp="1"/>
          </p:cNvSpPr>
          <p:nvPr>
            <p:ph type="sldNum" sz="quarter" idx="13"/>
          </p:nvPr>
        </p:nvSpPr>
        <p:spPr/>
        <p:txBody>
          <a:bodyPr/>
          <a:lstStyle/>
          <a:p>
            <a:pPr>
              <a:defRPr/>
            </a:pPr>
            <a:fld id="{BD5AD749-DAD1-6A4A-A2AA-CB20EAD0AEB7}" type="slidenum">
              <a:rPr lang="en-US"/>
              <a:pPr>
                <a:defRPr/>
              </a:pPr>
              <a:t>19</a:t>
            </a:fld>
            <a:endParaRPr lang="en-US"/>
          </a:p>
        </p:txBody>
      </p:sp>
      <p:sp>
        <p:nvSpPr>
          <p:cNvPr id="5" name="Rectangle 4"/>
          <p:cNvSpPr/>
          <p:nvPr/>
        </p:nvSpPr>
        <p:spPr>
          <a:xfrm>
            <a:off x="642937" y="1104900"/>
            <a:ext cx="8153400" cy="400110"/>
          </a:xfrm>
          <a:prstGeom prst="rect">
            <a:avLst/>
          </a:prstGeom>
        </p:spPr>
        <p:txBody>
          <a:bodyPr wrap="square">
            <a:spAutoFit/>
          </a:bodyPr>
          <a:lstStyle/>
          <a:p>
            <a:pPr algn="l"/>
            <a:r>
              <a:rPr lang="en-US" sz="2000" b="1"/>
              <a:t>How does supervised learning “work”?</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8737" y="1612900"/>
            <a:ext cx="5181600" cy="3454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84017873"/>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EFDA104-3AE1-534C-A7C0-3BD196C0ADAE}"/>
              </a:ext>
            </a:extLst>
          </p:cNvPr>
          <p:cNvSpPr>
            <a:spLocks noGrp="1"/>
          </p:cNvSpPr>
          <p:nvPr>
            <p:ph type="sldNum" sz="quarter" idx="10"/>
          </p:nvPr>
        </p:nvSpPr>
        <p:spPr/>
        <p:txBody>
          <a:bodyPr/>
          <a:lstStyle/>
          <a:p>
            <a:pPr>
              <a:defRPr/>
            </a:pPr>
            <a:fld id="{36704C70-ACA5-F34F-A1DA-C6016D40A005}" type="slidenum">
              <a:rPr lang="en-US" smtClean="0"/>
              <a:pPr>
                <a:defRPr/>
              </a:pPr>
              <a:t>2</a:t>
            </a:fld>
            <a:endParaRPr lang="en-US" dirty="0"/>
          </a:p>
        </p:txBody>
      </p:sp>
      <p:pic>
        <p:nvPicPr>
          <p:cNvPr id="26" name="Picture 25">
            <a:extLst>
              <a:ext uri="{FF2B5EF4-FFF2-40B4-BE49-F238E27FC236}">
                <a16:creationId xmlns:a16="http://schemas.microsoft.com/office/drawing/2014/main" id="{20EF658B-9509-C74E-94BE-033E9127A67E}"/>
              </a:ext>
            </a:extLst>
          </p:cNvPr>
          <p:cNvPicPr>
            <a:picLocks noChangeAspect="1"/>
          </p:cNvPicPr>
          <p:nvPr/>
        </p:nvPicPr>
        <p:blipFill>
          <a:blip r:embed="rId2"/>
          <a:stretch>
            <a:fillRect/>
          </a:stretch>
        </p:blipFill>
        <p:spPr>
          <a:xfrm>
            <a:off x="338137" y="419100"/>
            <a:ext cx="8893968" cy="4527039"/>
          </a:xfrm>
          <a:prstGeom prst="rect">
            <a:avLst/>
          </a:prstGeom>
        </p:spPr>
      </p:pic>
    </p:spTree>
    <p:extLst>
      <p:ext uri="{BB962C8B-B14F-4D97-AF65-F5344CB8AC3E}">
        <p14:creationId xmlns:p14="http://schemas.microsoft.com/office/powerpoint/2010/main" val="2550051973"/>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1"/>
          </p:nvPr>
        </p:nvSpPr>
        <p:spPr>
          <a:xfrm>
            <a:off x="414337" y="495300"/>
            <a:ext cx="6400800" cy="304800"/>
          </a:xfrm>
        </p:spPr>
        <p:txBody>
          <a:bodyPr/>
          <a:lstStyle/>
          <a:p>
            <a:pPr eaLnBrk="1" hangingPunct="1">
              <a:lnSpc>
                <a:spcPts val="2448"/>
              </a:lnSpc>
              <a:defRPr/>
            </a:pPr>
            <a:r>
              <a:rPr lang="en-US"/>
              <a:t>Supervised Learning</a:t>
            </a:r>
            <a:endParaRPr lang="en-US" dirty="0"/>
          </a:p>
        </p:txBody>
      </p:sp>
      <p:sp>
        <p:nvSpPr>
          <p:cNvPr id="8" name="Slide Number Placeholder 3"/>
          <p:cNvSpPr>
            <a:spLocks noGrp="1"/>
          </p:cNvSpPr>
          <p:nvPr>
            <p:ph type="sldNum" sz="quarter" idx="13"/>
          </p:nvPr>
        </p:nvSpPr>
        <p:spPr/>
        <p:txBody>
          <a:bodyPr/>
          <a:lstStyle/>
          <a:p>
            <a:pPr>
              <a:defRPr/>
            </a:pPr>
            <a:fld id="{BD5AD749-DAD1-6A4A-A2AA-CB20EAD0AEB7}" type="slidenum">
              <a:rPr lang="en-US"/>
              <a:pPr>
                <a:defRPr/>
              </a:pPr>
              <a:t>20</a:t>
            </a:fld>
            <a:endParaRPr lang="en-US"/>
          </a:p>
        </p:txBody>
      </p:sp>
      <p:sp>
        <p:nvSpPr>
          <p:cNvPr id="5" name="Rectangle 4"/>
          <p:cNvSpPr/>
          <p:nvPr/>
        </p:nvSpPr>
        <p:spPr>
          <a:xfrm>
            <a:off x="642937" y="1104900"/>
            <a:ext cx="8153400" cy="3785652"/>
          </a:xfrm>
          <a:prstGeom prst="rect">
            <a:avLst/>
          </a:prstGeom>
        </p:spPr>
        <p:txBody>
          <a:bodyPr wrap="square">
            <a:spAutoFit/>
          </a:bodyPr>
          <a:lstStyle/>
          <a:p>
            <a:pPr algn="l"/>
            <a:r>
              <a:rPr lang="en-US" sz="2000" b="1"/>
              <a:t>Supervised learning example: Coin classifier</a:t>
            </a:r>
          </a:p>
          <a:p>
            <a:pPr algn="l"/>
            <a:endParaRPr lang="en-US" sz="2000"/>
          </a:p>
          <a:p>
            <a:pPr marL="342900" indent="-342900" algn="l">
              <a:buFont typeface="Arial" panose="020B0604020202020204" pitchFamily="34" charset="0"/>
              <a:buChar char="•"/>
            </a:pPr>
            <a:r>
              <a:rPr lang="en-US" sz="2000"/>
              <a:t>Observations: Coins</a:t>
            </a:r>
          </a:p>
          <a:p>
            <a:pPr marL="342900" indent="-342900" algn="l">
              <a:buFont typeface="Arial" panose="020B0604020202020204" pitchFamily="34" charset="0"/>
              <a:buChar char="•"/>
            </a:pPr>
            <a:r>
              <a:rPr lang="en-US" sz="2000"/>
              <a:t>Features: Size and mass</a:t>
            </a:r>
          </a:p>
          <a:p>
            <a:pPr marL="342900" indent="-342900" algn="l">
              <a:buFont typeface="Arial" panose="020B0604020202020204" pitchFamily="34" charset="0"/>
              <a:buChar char="•"/>
            </a:pPr>
            <a:r>
              <a:rPr lang="en-US" sz="2000"/>
              <a:t>Response: Coin type, hand-labeled</a:t>
            </a:r>
          </a:p>
          <a:p>
            <a:pPr algn="l"/>
            <a:endParaRPr lang="en-US" sz="2000"/>
          </a:p>
          <a:p>
            <a:pPr marL="457200" indent="-457200" algn="l">
              <a:buFont typeface="+mj-lt"/>
              <a:buAutoNum type="arabicPeriod"/>
            </a:pPr>
            <a:r>
              <a:rPr lang="en-US" sz="2000"/>
              <a:t>Train a </a:t>
            </a:r>
            <a:r>
              <a:rPr lang="en-US" sz="2000" b="1"/>
              <a:t>machine learning model</a:t>
            </a:r>
            <a:r>
              <a:rPr lang="en-US" sz="2000"/>
              <a:t> using </a:t>
            </a:r>
            <a:r>
              <a:rPr lang="en-US" sz="2000" b="1"/>
              <a:t>labeled data</a:t>
            </a:r>
          </a:p>
          <a:p>
            <a:pPr marL="785813" lvl="1" indent="-457200" algn="l">
              <a:buFont typeface="Arial" panose="020B0604020202020204" pitchFamily="34" charset="0"/>
              <a:buChar char="•"/>
            </a:pPr>
            <a:r>
              <a:rPr lang="en-US" sz="2000"/>
              <a:t>Model learns the relationship between the features and the coin type</a:t>
            </a:r>
          </a:p>
          <a:p>
            <a:pPr marL="457200" indent="-457200" algn="l">
              <a:buFont typeface="+mj-lt"/>
              <a:buAutoNum type="arabicPeriod"/>
            </a:pPr>
            <a:endParaRPr lang="en-US" sz="2000"/>
          </a:p>
          <a:p>
            <a:pPr marL="457200" indent="-457200" algn="l">
              <a:buFont typeface="+mj-lt"/>
              <a:buAutoNum type="arabicPeriod"/>
            </a:pPr>
            <a:r>
              <a:rPr lang="en-US" sz="2000"/>
              <a:t>Make predictions on </a:t>
            </a:r>
            <a:r>
              <a:rPr lang="en-US" sz="2000" b="1"/>
              <a:t>new data</a:t>
            </a:r>
            <a:r>
              <a:rPr lang="en-US" sz="2000"/>
              <a:t> for which the response is unknown</a:t>
            </a:r>
          </a:p>
          <a:p>
            <a:pPr marL="785813" lvl="1" indent="-457200" algn="l">
              <a:buFont typeface="Arial" panose="020B0604020202020204" pitchFamily="34" charset="0"/>
              <a:buChar char="•"/>
            </a:pPr>
            <a:r>
              <a:rPr lang="en-US" sz="2000"/>
              <a:t>Give it a new coin, predicts the coin type automatically</a:t>
            </a:r>
          </a:p>
        </p:txBody>
      </p:sp>
    </p:spTree>
    <p:extLst>
      <p:ext uri="{BB962C8B-B14F-4D97-AF65-F5344CB8AC3E}">
        <p14:creationId xmlns:p14="http://schemas.microsoft.com/office/powerpoint/2010/main" val="304023895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1"/>
          </p:nvPr>
        </p:nvSpPr>
        <p:spPr>
          <a:xfrm>
            <a:off x="414337" y="495300"/>
            <a:ext cx="6400800" cy="304800"/>
          </a:xfrm>
        </p:spPr>
        <p:txBody>
          <a:bodyPr/>
          <a:lstStyle/>
          <a:p>
            <a:pPr eaLnBrk="1" hangingPunct="1">
              <a:lnSpc>
                <a:spcPts val="2448"/>
              </a:lnSpc>
              <a:defRPr/>
            </a:pPr>
            <a:r>
              <a:rPr lang="en-US"/>
              <a:t>Supervised Learning</a:t>
            </a:r>
            <a:endParaRPr lang="en-US" dirty="0"/>
          </a:p>
        </p:txBody>
      </p:sp>
      <p:sp>
        <p:nvSpPr>
          <p:cNvPr id="8" name="Slide Number Placeholder 3"/>
          <p:cNvSpPr>
            <a:spLocks noGrp="1"/>
          </p:cNvSpPr>
          <p:nvPr>
            <p:ph type="sldNum" sz="quarter" idx="13"/>
          </p:nvPr>
        </p:nvSpPr>
        <p:spPr/>
        <p:txBody>
          <a:bodyPr/>
          <a:lstStyle/>
          <a:p>
            <a:pPr>
              <a:defRPr/>
            </a:pPr>
            <a:fld id="{BD5AD749-DAD1-6A4A-A2AA-CB20EAD0AEB7}" type="slidenum">
              <a:rPr lang="en-US"/>
              <a:pPr>
                <a:defRPr/>
              </a:pPr>
              <a:t>21</a:t>
            </a:fld>
            <a:endParaRPr lang="en-US"/>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2937" y="1104900"/>
            <a:ext cx="7948063" cy="3962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50892533"/>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7663" y="3238500"/>
            <a:ext cx="8601074" cy="1828800"/>
          </a:xfrm>
        </p:spPr>
        <p:txBody>
          <a:bodyPr/>
          <a:lstStyle/>
          <a:p>
            <a:pPr>
              <a:defRPr/>
            </a:pPr>
            <a:r>
              <a:rPr lang="en-US" sz="7500"/>
              <a:t>III. UNSupervised Learning</a:t>
            </a:r>
            <a:endParaRPr lang="en-US" sz="7500" dirty="0"/>
          </a:p>
        </p:txBody>
      </p:sp>
      <p:sp>
        <p:nvSpPr>
          <p:cNvPr id="4" name="Content Placeholder 3"/>
          <p:cNvSpPr>
            <a:spLocks noGrp="1"/>
          </p:cNvSpPr>
          <p:nvPr>
            <p:ph sz="quarter" idx="11"/>
          </p:nvPr>
        </p:nvSpPr>
        <p:spPr>
          <a:xfrm>
            <a:off x="371475" y="495300"/>
            <a:ext cx="6400800" cy="304800"/>
          </a:xfrm>
        </p:spPr>
        <p:txBody>
          <a:bodyPr wrap="square" lIns="91440" tIns="45720" rIns="91440" bIns="45720" numCol="1" anchor="t" anchorCtr="0" compatLnSpc="1">
            <a:prstTxWarp prst="textNoShape">
              <a:avLst/>
            </a:prstTxWarp>
          </a:bodyPr>
          <a:lstStyle/>
          <a:p>
            <a:pPr marL="0" indent="0"/>
            <a:r>
              <a:rPr lang="en-US" cap="none">
                <a:latin typeface="PFDinTextCompPro-Bold" charset="0"/>
                <a:ea typeface="ヒラギノ角ゴ ProN W3" charset="0"/>
                <a:cs typeface="ヒラギノ角ゴ ProN W3" charset="0"/>
              </a:rPr>
              <a:t>MACHINE LEARNING</a:t>
            </a:r>
            <a:endParaRPr lang="en-US" cap="none" dirty="0">
              <a:latin typeface="PFDinTextCompPro-Bold" charset="0"/>
              <a:ea typeface="ヒラギノ角ゴ ProN W3" charset="0"/>
              <a:cs typeface="ヒラギノ角ゴ ProN W3" charset="0"/>
            </a:endParaRPr>
          </a:p>
        </p:txBody>
      </p:sp>
    </p:spTree>
    <p:extLst>
      <p:ext uri="{BB962C8B-B14F-4D97-AF65-F5344CB8AC3E}">
        <p14:creationId xmlns:p14="http://schemas.microsoft.com/office/powerpoint/2010/main" val="1178366261"/>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1"/>
          </p:nvPr>
        </p:nvSpPr>
        <p:spPr>
          <a:xfrm>
            <a:off x="414337" y="495300"/>
            <a:ext cx="6400800" cy="304800"/>
          </a:xfrm>
        </p:spPr>
        <p:txBody>
          <a:bodyPr/>
          <a:lstStyle/>
          <a:p>
            <a:pPr eaLnBrk="1" hangingPunct="1">
              <a:lnSpc>
                <a:spcPts val="2448"/>
              </a:lnSpc>
              <a:defRPr/>
            </a:pPr>
            <a:r>
              <a:rPr lang="en-US"/>
              <a:t>Types of Machine Learning</a:t>
            </a:r>
            <a:endParaRPr lang="en-US" dirty="0"/>
          </a:p>
        </p:txBody>
      </p:sp>
      <p:sp>
        <p:nvSpPr>
          <p:cNvPr id="8" name="Slide Number Placeholder 3"/>
          <p:cNvSpPr>
            <a:spLocks noGrp="1"/>
          </p:cNvSpPr>
          <p:nvPr>
            <p:ph type="sldNum" sz="quarter" idx="13"/>
          </p:nvPr>
        </p:nvSpPr>
        <p:spPr/>
        <p:txBody>
          <a:bodyPr/>
          <a:lstStyle/>
          <a:p>
            <a:pPr>
              <a:defRPr/>
            </a:pPr>
            <a:fld id="{BD5AD749-DAD1-6A4A-A2AA-CB20EAD0AEB7}" type="slidenum">
              <a:rPr lang="en-US"/>
              <a:pPr>
                <a:defRPr/>
              </a:pPr>
              <a:t>23</a:t>
            </a:fld>
            <a:endParaRPr lang="en-US"/>
          </a:p>
        </p:txBody>
      </p:sp>
      <p:sp>
        <p:nvSpPr>
          <p:cNvPr id="5" name="Rectangle 4"/>
          <p:cNvSpPr/>
          <p:nvPr/>
        </p:nvSpPr>
        <p:spPr>
          <a:xfrm>
            <a:off x="642937" y="1028700"/>
            <a:ext cx="8001000" cy="2554545"/>
          </a:xfrm>
          <a:prstGeom prst="rect">
            <a:avLst/>
          </a:prstGeom>
        </p:spPr>
        <p:txBody>
          <a:bodyPr wrap="square">
            <a:spAutoFit/>
          </a:bodyPr>
          <a:lstStyle/>
          <a:p>
            <a:pPr algn="l"/>
            <a:r>
              <a:rPr lang="en-US" sz="2000"/>
              <a:t>There are two main categories of machine learning: </a:t>
            </a:r>
            <a:r>
              <a:rPr lang="en-US" sz="2000" b="1"/>
              <a:t>supervised learning</a:t>
            </a:r>
            <a:r>
              <a:rPr lang="en-US" sz="2000"/>
              <a:t> and </a:t>
            </a:r>
            <a:r>
              <a:rPr lang="en-US" sz="2000" b="1"/>
              <a:t>unsupervised learning</a:t>
            </a:r>
            <a:r>
              <a:rPr lang="en-US" sz="2000"/>
              <a:t>.</a:t>
            </a:r>
          </a:p>
          <a:p>
            <a:pPr algn="l"/>
            <a:endParaRPr lang="en-US" sz="2000"/>
          </a:p>
          <a:p>
            <a:pPr algn="l"/>
            <a:r>
              <a:rPr lang="en-US" sz="2000" b="1"/>
              <a:t>Unsupervised learning:</a:t>
            </a:r>
          </a:p>
          <a:p>
            <a:pPr marL="342900" indent="-342900" algn="l">
              <a:buFont typeface="Arial" panose="020B0604020202020204" pitchFamily="34" charset="0"/>
              <a:buChar char="•"/>
            </a:pPr>
            <a:r>
              <a:rPr lang="en-US" sz="2000"/>
              <a:t>Extracting structure from data</a:t>
            </a:r>
          </a:p>
          <a:p>
            <a:pPr marL="342900" indent="-342900" algn="l">
              <a:buFont typeface="Arial" panose="020B0604020202020204" pitchFamily="34" charset="0"/>
              <a:buChar char="•"/>
            </a:pPr>
            <a:r>
              <a:rPr lang="en-US" sz="2000"/>
              <a:t>Example: segment grocery store shoppers into “clusters” that exhibit similar behaviors</a:t>
            </a:r>
          </a:p>
          <a:p>
            <a:pPr marL="342900" indent="-342900" algn="l">
              <a:buFont typeface="Arial" panose="020B0604020202020204" pitchFamily="34" charset="0"/>
              <a:buChar char="•"/>
            </a:pPr>
            <a:r>
              <a:rPr lang="en-US" sz="2000"/>
              <a:t>Goal is “representation”</a:t>
            </a:r>
          </a:p>
        </p:txBody>
      </p:sp>
    </p:spTree>
    <p:extLst>
      <p:ext uri="{BB962C8B-B14F-4D97-AF65-F5344CB8AC3E}">
        <p14:creationId xmlns:p14="http://schemas.microsoft.com/office/powerpoint/2010/main" val="378830710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1"/>
          </p:nvPr>
        </p:nvSpPr>
        <p:spPr>
          <a:xfrm>
            <a:off x="414337" y="495300"/>
            <a:ext cx="6400800" cy="304800"/>
          </a:xfrm>
        </p:spPr>
        <p:txBody>
          <a:bodyPr/>
          <a:lstStyle/>
          <a:p>
            <a:pPr eaLnBrk="1" hangingPunct="1">
              <a:lnSpc>
                <a:spcPts val="2448"/>
              </a:lnSpc>
              <a:defRPr/>
            </a:pPr>
            <a:r>
              <a:rPr lang="en-US"/>
              <a:t>Unsupervised Learning</a:t>
            </a:r>
            <a:endParaRPr lang="en-US" dirty="0"/>
          </a:p>
        </p:txBody>
      </p:sp>
      <p:sp>
        <p:nvSpPr>
          <p:cNvPr id="8" name="Slide Number Placeholder 3"/>
          <p:cNvSpPr>
            <a:spLocks noGrp="1"/>
          </p:cNvSpPr>
          <p:nvPr>
            <p:ph type="sldNum" sz="quarter" idx="13"/>
          </p:nvPr>
        </p:nvSpPr>
        <p:spPr/>
        <p:txBody>
          <a:bodyPr/>
          <a:lstStyle/>
          <a:p>
            <a:pPr>
              <a:defRPr/>
            </a:pPr>
            <a:fld id="{BD5AD749-DAD1-6A4A-A2AA-CB20EAD0AEB7}" type="slidenum">
              <a:rPr lang="en-US"/>
              <a:pPr>
                <a:defRPr/>
              </a:pPr>
              <a:t>24</a:t>
            </a:fld>
            <a:endParaRPr lang="en-US"/>
          </a:p>
        </p:txBody>
      </p:sp>
      <p:sp>
        <p:nvSpPr>
          <p:cNvPr id="5" name="Rectangle 4"/>
          <p:cNvSpPr/>
          <p:nvPr/>
        </p:nvSpPr>
        <p:spPr>
          <a:xfrm>
            <a:off x="642937" y="930414"/>
            <a:ext cx="8001000" cy="707886"/>
          </a:xfrm>
          <a:prstGeom prst="rect">
            <a:avLst/>
          </a:prstGeom>
        </p:spPr>
        <p:txBody>
          <a:bodyPr wrap="square">
            <a:spAutoFit/>
          </a:bodyPr>
          <a:lstStyle/>
          <a:p>
            <a:pPr algn="l"/>
            <a:r>
              <a:rPr lang="en-US" sz="2000"/>
              <a:t>Group US residential neighborhoods into 67 unique segments based on demographic and socioeconomic characteristics</a:t>
            </a:r>
          </a:p>
        </p:txBody>
      </p:sp>
      <p:sp>
        <p:nvSpPr>
          <p:cNvPr id="2" name="TextBox 1"/>
          <p:cNvSpPr txBox="1"/>
          <p:nvPr/>
        </p:nvSpPr>
        <p:spPr>
          <a:xfrm>
            <a:off x="5214937" y="1856244"/>
            <a:ext cx="3581400" cy="2677656"/>
          </a:xfrm>
          <a:prstGeom prst="rect">
            <a:avLst/>
          </a:prstGeom>
          <a:noFill/>
        </p:spPr>
        <p:txBody>
          <a:bodyPr wrap="square" rtlCol="0">
            <a:spAutoFit/>
          </a:bodyPr>
          <a:lstStyle/>
          <a:p>
            <a:pPr algn="l"/>
            <a:r>
              <a:rPr lang="en-US" sz="1400"/>
              <a:t>Metro Renters:</a:t>
            </a:r>
          </a:p>
          <a:p>
            <a:pPr algn="l"/>
            <a:endParaRPr lang="en-US" sz="1400"/>
          </a:p>
          <a:p>
            <a:pPr algn="l"/>
            <a:r>
              <a:rPr lang="en-US" sz="1400"/>
              <a:t>Young, mobile, educated, or still in school, we live alone or with a roommate in rented apartments or condos in the center of the city. Long hours and hard work don’t deter us; we’re willing to take risks to get to the top of our professions… We buy groceries at Whole Foods and Trader Joe’s and shop for clothes at Banana Republic, Nordstrom, and Gap. We practice yoga, go skiing, and attend Pilates sessions.</a:t>
            </a:r>
          </a:p>
        </p:txBody>
      </p:sp>
      <p:sp>
        <p:nvSpPr>
          <p:cNvPr id="9" name="TextBox 8"/>
          <p:cNvSpPr txBox="1"/>
          <p:nvPr/>
        </p:nvSpPr>
        <p:spPr>
          <a:xfrm>
            <a:off x="5214937" y="4775656"/>
            <a:ext cx="3810000" cy="215444"/>
          </a:xfrm>
          <a:prstGeom prst="rect">
            <a:avLst/>
          </a:prstGeom>
          <a:noFill/>
        </p:spPr>
        <p:txBody>
          <a:bodyPr wrap="square" rtlCol="0">
            <a:spAutoFit/>
          </a:bodyPr>
          <a:lstStyle/>
          <a:p>
            <a:pPr algn="l"/>
            <a:r>
              <a:rPr lang="en-US" sz="800"/>
              <a:t>Source: http://www.esri.com/landing-pages/tapestry/</a:t>
            </a:r>
          </a:p>
        </p:txBody>
      </p:sp>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4347" y="1638299"/>
            <a:ext cx="4267200" cy="34319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7829302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1"/>
          </p:nvPr>
        </p:nvSpPr>
        <p:spPr>
          <a:xfrm>
            <a:off x="414337" y="495300"/>
            <a:ext cx="6400800" cy="304800"/>
          </a:xfrm>
        </p:spPr>
        <p:txBody>
          <a:bodyPr/>
          <a:lstStyle/>
          <a:p>
            <a:pPr eaLnBrk="1" hangingPunct="1">
              <a:lnSpc>
                <a:spcPts val="2448"/>
              </a:lnSpc>
              <a:defRPr/>
            </a:pPr>
            <a:r>
              <a:rPr lang="en-US"/>
              <a:t>Unsupervised Learning</a:t>
            </a:r>
            <a:endParaRPr lang="en-US" dirty="0"/>
          </a:p>
        </p:txBody>
      </p:sp>
      <p:sp>
        <p:nvSpPr>
          <p:cNvPr id="8" name="Slide Number Placeholder 3"/>
          <p:cNvSpPr>
            <a:spLocks noGrp="1"/>
          </p:cNvSpPr>
          <p:nvPr>
            <p:ph type="sldNum" sz="quarter" idx="13"/>
          </p:nvPr>
        </p:nvSpPr>
        <p:spPr/>
        <p:txBody>
          <a:bodyPr/>
          <a:lstStyle/>
          <a:p>
            <a:pPr>
              <a:defRPr/>
            </a:pPr>
            <a:fld id="{BD5AD749-DAD1-6A4A-A2AA-CB20EAD0AEB7}" type="slidenum">
              <a:rPr lang="en-US"/>
              <a:pPr>
                <a:defRPr/>
              </a:pPr>
              <a:t>25</a:t>
            </a:fld>
            <a:endParaRPr lang="en-US"/>
          </a:p>
        </p:txBody>
      </p:sp>
      <p:sp>
        <p:nvSpPr>
          <p:cNvPr id="5" name="Rectangle 4"/>
          <p:cNvSpPr/>
          <p:nvPr/>
        </p:nvSpPr>
        <p:spPr>
          <a:xfrm>
            <a:off x="642937" y="1028700"/>
            <a:ext cx="8001000" cy="1938992"/>
          </a:xfrm>
          <a:prstGeom prst="rect">
            <a:avLst/>
          </a:prstGeom>
        </p:spPr>
        <p:txBody>
          <a:bodyPr wrap="square">
            <a:spAutoFit/>
          </a:bodyPr>
          <a:lstStyle/>
          <a:p>
            <a:pPr algn="l"/>
            <a:r>
              <a:rPr lang="en-US" sz="2000"/>
              <a:t>Common types of unsupervised learning:</a:t>
            </a:r>
          </a:p>
          <a:p>
            <a:pPr algn="l"/>
            <a:endParaRPr lang="en-US" sz="2000"/>
          </a:p>
          <a:p>
            <a:pPr marL="342900" indent="-342900" algn="l">
              <a:buFont typeface="Arial" panose="020B0604020202020204" pitchFamily="34" charset="0"/>
              <a:buChar char="•"/>
            </a:pPr>
            <a:r>
              <a:rPr lang="en-US" sz="2000" b="1"/>
              <a:t>Clustering:</a:t>
            </a:r>
            <a:r>
              <a:rPr lang="en-US" sz="2000"/>
              <a:t> group “similar” data points together</a:t>
            </a:r>
          </a:p>
          <a:p>
            <a:pPr marL="342900" indent="-342900" algn="l">
              <a:buFont typeface="Arial" panose="020B0604020202020204" pitchFamily="34" charset="0"/>
              <a:buChar char="•"/>
            </a:pPr>
            <a:r>
              <a:rPr lang="en-US" sz="2000" b="1"/>
              <a:t>Dimensionality Reduction:</a:t>
            </a:r>
            <a:r>
              <a:rPr lang="en-US" sz="2000"/>
              <a:t> reduce the dimensionality of a dataset by extracting features that capture most of the variance in the data</a:t>
            </a:r>
          </a:p>
        </p:txBody>
      </p:sp>
    </p:spTree>
    <p:extLst>
      <p:ext uri="{BB962C8B-B14F-4D97-AF65-F5344CB8AC3E}">
        <p14:creationId xmlns:p14="http://schemas.microsoft.com/office/powerpoint/2010/main" val="144382389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1"/>
          </p:nvPr>
        </p:nvSpPr>
        <p:spPr>
          <a:xfrm>
            <a:off x="414337" y="495300"/>
            <a:ext cx="6400800" cy="304800"/>
          </a:xfrm>
        </p:spPr>
        <p:txBody>
          <a:bodyPr/>
          <a:lstStyle/>
          <a:p>
            <a:pPr eaLnBrk="1" hangingPunct="1">
              <a:lnSpc>
                <a:spcPts val="2448"/>
              </a:lnSpc>
              <a:defRPr/>
            </a:pPr>
            <a:r>
              <a:rPr lang="en-US"/>
              <a:t>Unsupervised Learning</a:t>
            </a:r>
            <a:endParaRPr lang="en-US" dirty="0"/>
          </a:p>
        </p:txBody>
      </p:sp>
      <p:sp>
        <p:nvSpPr>
          <p:cNvPr id="8" name="Slide Number Placeholder 3"/>
          <p:cNvSpPr>
            <a:spLocks noGrp="1"/>
          </p:cNvSpPr>
          <p:nvPr>
            <p:ph type="sldNum" sz="quarter" idx="13"/>
          </p:nvPr>
        </p:nvSpPr>
        <p:spPr/>
        <p:txBody>
          <a:bodyPr/>
          <a:lstStyle/>
          <a:p>
            <a:pPr>
              <a:defRPr/>
            </a:pPr>
            <a:fld id="{BD5AD749-DAD1-6A4A-A2AA-CB20EAD0AEB7}" type="slidenum">
              <a:rPr lang="en-US"/>
              <a:pPr>
                <a:defRPr/>
              </a:pPr>
              <a:t>26</a:t>
            </a:fld>
            <a:endParaRPr lang="en-US"/>
          </a:p>
        </p:txBody>
      </p:sp>
      <p:sp>
        <p:nvSpPr>
          <p:cNvPr id="5" name="Rectangle 4"/>
          <p:cNvSpPr/>
          <p:nvPr/>
        </p:nvSpPr>
        <p:spPr>
          <a:xfrm>
            <a:off x="642937" y="1028700"/>
            <a:ext cx="8001000" cy="2246769"/>
          </a:xfrm>
          <a:prstGeom prst="rect">
            <a:avLst/>
          </a:prstGeom>
        </p:spPr>
        <p:txBody>
          <a:bodyPr wrap="square">
            <a:spAutoFit/>
          </a:bodyPr>
          <a:lstStyle/>
          <a:p>
            <a:pPr algn="l"/>
            <a:r>
              <a:rPr lang="en-US" sz="2000"/>
              <a:t>Unsupervised learning has some clear differences from supervised learning. With </a:t>
            </a:r>
            <a:r>
              <a:rPr lang="en-US" sz="2000" b="1"/>
              <a:t>unsupervised learning:</a:t>
            </a:r>
          </a:p>
          <a:p>
            <a:pPr algn="l"/>
            <a:endParaRPr lang="en-US" sz="2000"/>
          </a:p>
          <a:p>
            <a:pPr marL="342900" indent="-342900" algn="l">
              <a:buFont typeface="Arial" panose="020B0604020202020204" pitchFamily="34" charset="0"/>
              <a:buChar char="•"/>
            </a:pPr>
            <a:r>
              <a:rPr lang="en-US" sz="2000"/>
              <a:t>There is no clear objective</a:t>
            </a:r>
          </a:p>
          <a:p>
            <a:pPr marL="342900" indent="-342900" algn="l">
              <a:buFont typeface="Arial" panose="020B0604020202020204" pitchFamily="34" charset="0"/>
              <a:buChar char="•"/>
            </a:pPr>
            <a:r>
              <a:rPr lang="en-US" sz="2000"/>
              <a:t>There is no “right anwser” (hard to tell how well you are doing)</a:t>
            </a:r>
          </a:p>
          <a:p>
            <a:pPr marL="342900" indent="-342900" algn="l">
              <a:buFont typeface="Arial" panose="020B0604020202020204" pitchFamily="34" charset="0"/>
              <a:buChar char="•"/>
            </a:pPr>
            <a:r>
              <a:rPr lang="en-US" sz="2000"/>
              <a:t>There is no response variable, just observations with features</a:t>
            </a:r>
          </a:p>
          <a:p>
            <a:pPr marL="342900" indent="-342900" algn="l">
              <a:buFont typeface="Arial" panose="020B0604020202020204" pitchFamily="34" charset="0"/>
              <a:buChar char="•"/>
            </a:pPr>
            <a:r>
              <a:rPr lang="en-US" sz="2000"/>
              <a:t>Labeled data is not required</a:t>
            </a:r>
          </a:p>
        </p:txBody>
      </p:sp>
    </p:spTree>
    <p:extLst>
      <p:ext uri="{BB962C8B-B14F-4D97-AF65-F5344CB8AC3E}">
        <p14:creationId xmlns:p14="http://schemas.microsoft.com/office/powerpoint/2010/main" val="397891877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1"/>
          </p:nvPr>
        </p:nvSpPr>
        <p:spPr>
          <a:xfrm>
            <a:off x="414337" y="495300"/>
            <a:ext cx="6400800" cy="304800"/>
          </a:xfrm>
        </p:spPr>
        <p:txBody>
          <a:bodyPr/>
          <a:lstStyle/>
          <a:p>
            <a:pPr eaLnBrk="1" hangingPunct="1">
              <a:lnSpc>
                <a:spcPts val="2448"/>
              </a:lnSpc>
              <a:defRPr/>
            </a:pPr>
            <a:r>
              <a:rPr lang="en-US"/>
              <a:t>Unsupervised Learning</a:t>
            </a:r>
            <a:endParaRPr lang="en-US" dirty="0"/>
          </a:p>
        </p:txBody>
      </p:sp>
      <p:sp>
        <p:nvSpPr>
          <p:cNvPr id="8" name="Slide Number Placeholder 3"/>
          <p:cNvSpPr>
            <a:spLocks noGrp="1"/>
          </p:cNvSpPr>
          <p:nvPr>
            <p:ph type="sldNum" sz="quarter" idx="13"/>
          </p:nvPr>
        </p:nvSpPr>
        <p:spPr/>
        <p:txBody>
          <a:bodyPr/>
          <a:lstStyle/>
          <a:p>
            <a:pPr>
              <a:defRPr/>
            </a:pPr>
            <a:fld id="{BD5AD749-DAD1-6A4A-A2AA-CB20EAD0AEB7}" type="slidenum">
              <a:rPr lang="en-US"/>
              <a:pPr>
                <a:defRPr/>
              </a:pPr>
              <a:t>27</a:t>
            </a:fld>
            <a:endParaRPr lang="en-US"/>
          </a:p>
        </p:txBody>
      </p:sp>
      <p:sp>
        <p:nvSpPr>
          <p:cNvPr id="5" name="Rectangle 4"/>
          <p:cNvSpPr/>
          <p:nvPr/>
        </p:nvSpPr>
        <p:spPr>
          <a:xfrm>
            <a:off x="642937" y="1104900"/>
            <a:ext cx="8153400" cy="3508653"/>
          </a:xfrm>
          <a:prstGeom prst="rect">
            <a:avLst/>
          </a:prstGeom>
        </p:spPr>
        <p:txBody>
          <a:bodyPr wrap="square">
            <a:spAutoFit/>
          </a:bodyPr>
          <a:lstStyle/>
          <a:p>
            <a:pPr algn="l"/>
            <a:r>
              <a:rPr lang="en-US" sz="2000" b="1"/>
              <a:t>Unsupervised learning example: Coin clustering</a:t>
            </a:r>
          </a:p>
          <a:p>
            <a:pPr algn="l"/>
            <a:endParaRPr lang="en-US" sz="1400"/>
          </a:p>
          <a:p>
            <a:pPr marL="342900" indent="-342900" algn="l">
              <a:buFont typeface="Arial" panose="020B0604020202020204" pitchFamily="34" charset="0"/>
              <a:buChar char="•"/>
            </a:pPr>
            <a:r>
              <a:rPr lang="en-US" sz="2000"/>
              <a:t>Observations: Coins</a:t>
            </a:r>
          </a:p>
          <a:p>
            <a:pPr marL="342900" indent="-342900" algn="l">
              <a:buFont typeface="Arial" panose="020B0604020202020204" pitchFamily="34" charset="0"/>
              <a:buChar char="•"/>
            </a:pPr>
            <a:r>
              <a:rPr lang="en-US" sz="2000"/>
              <a:t>Features: Size and mass</a:t>
            </a:r>
          </a:p>
          <a:p>
            <a:pPr marL="342900" indent="-342900" algn="l">
              <a:buFont typeface="Arial" panose="020B0604020202020204" pitchFamily="34" charset="0"/>
              <a:buChar char="•"/>
            </a:pPr>
            <a:r>
              <a:rPr lang="en-US" sz="2000"/>
              <a:t>Response: There isn’t one (no hand-labeling required!)</a:t>
            </a:r>
          </a:p>
          <a:p>
            <a:pPr algn="l"/>
            <a:endParaRPr lang="en-US" sz="1400"/>
          </a:p>
          <a:p>
            <a:pPr marL="457200" indent="-457200" algn="l">
              <a:buFont typeface="+mj-lt"/>
              <a:buAutoNum type="arabicPeriod"/>
            </a:pPr>
            <a:r>
              <a:rPr lang="en-US" sz="2000"/>
              <a:t>Perform </a:t>
            </a:r>
            <a:r>
              <a:rPr lang="en-US" sz="2000" b="1"/>
              <a:t>unsupervised learning</a:t>
            </a:r>
          </a:p>
          <a:p>
            <a:pPr marL="785813" lvl="1" indent="-457200" algn="l">
              <a:buFont typeface="Arial" panose="020B0604020202020204" pitchFamily="34" charset="0"/>
              <a:buChar char="•"/>
            </a:pPr>
            <a:r>
              <a:rPr lang="en-US" sz="2000"/>
              <a:t>Cluster the coins based on “similarity”</a:t>
            </a:r>
          </a:p>
          <a:p>
            <a:pPr marL="785813" lvl="1" indent="-457200" algn="l">
              <a:buFont typeface="Arial" panose="020B0604020202020204" pitchFamily="34" charset="0"/>
              <a:buChar char="•"/>
            </a:pPr>
            <a:r>
              <a:rPr lang="en-US" sz="2000"/>
              <a:t>You’re done!</a:t>
            </a:r>
          </a:p>
          <a:p>
            <a:pPr marL="457200" indent="-457200" algn="l">
              <a:buFont typeface="+mj-lt"/>
              <a:buAutoNum type="arabicPeriod"/>
            </a:pPr>
            <a:endParaRPr lang="en-US" sz="1400"/>
          </a:p>
          <a:p>
            <a:pPr algn="l"/>
            <a:r>
              <a:rPr lang="en-US" sz="2000"/>
              <a:t>Sometimes, unsupervised learning is used as a “preprocessing” step for supervised learning. (How?)</a:t>
            </a:r>
          </a:p>
        </p:txBody>
      </p:sp>
    </p:spTree>
    <p:extLst>
      <p:ext uri="{BB962C8B-B14F-4D97-AF65-F5344CB8AC3E}">
        <p14:creationId xmlns:p14="http://schemas.microsoft.com/office/powerpoint/2010/main" val="105855237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1"/>
          </p:nvPr>
        </p:nvSpPr>
        <p:spPr>
          <a:xfrm>
            <a:off x="414337" y="495300"/>
            <a:ext cx="6400800" cy="304800"/>
          </a:xfrm>
        </p:spPr>
        <p:txBody>
          <a:bodyPr/>
          <a:lstStyle/>
          <a:p>
            <a:pPr eaLnBrk="1" hangingPunct="1">
              <a:lnSpc>
                <a:spcPts val="2448"/>
              </a:lnSpc>
              <a:defRPr/>
            </a:pPr>
            <a:r>
              <a:rPr lang="en-US"/>
              <a:t>Unsupervised Learning</a:t>
            </a:r>
            <a:endParaRPr lang="en-US" dirty="0"/>
          </a:p>
        </p:txBody>
      </p:sp>
      <p:sp>
        <p:nvSpPr>
          <p:cNvPr id="8" name="Slide Number Placeholder 3"/>
          <p:cNvSpPr>
            <a:spLocks noGrp="1"/>
          </p:cNvSpPr>
          <p:nvPr>
            <p:ph type="sldNum" sz="quarter" idx="13"/>
          </p:nvPr>
        </p:nvSpPr>
        <p:spPr/>
        <p:txBody>
          <a:bodyPr/>
          <a:lstStyle/>
          <a:p>
            <a:pPr>
              <a:defRPr/>
            </a:pPr>
            <a:fld id="{BD5AD749-DAD1-6A4A-A2AA-CB20EAD0AEB7}" type="slidenum">
              <a:rPr lang="en-US"/>
              <a:pPr>
                <a:defRPr/>
              </a:pPr>
              <a:t>28</a:t>
            </a:fld>
            <a:endParaRPr lang="en-US"/>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47937" y="1071562"/>
            <a:ext cx="3995738" cy="39957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69609671"/>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Title 1"/>
          <p:cNvSpPr>
            <a:spLocks noGrp="1"/>
          </p:cNvSpPr>
          <p:nvPr>
            <p:ph type="ctrTitle"/>
          </p:nvPr>
        </p:nvSpPr>
        <p:spPr bwMode="auto">
          <a:xfrm>
            <a:off x="519112" y="1066800"/>
            <a:ext cx="8429625" cy="3695700"/>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lnSpc>
                <a:spcPts val="3600"/>
              </a:lnSpc>
              <a:defRPr/>
            </a:pPr>
            <a:br>
              <a:rPr lang="en-US" sz="3000">
                <a:latin typeface="PFDinTextCompPro-Bold" charset="0"/>
                <a:ea typeface="ヒラギノ角ゴ ProN W6" charset="0"/>
                <a:cs typeface="ヒラギノ角ゴ ProN W6" charset="0"/>
              </a:rPr>
            </a:br>
            <a:br>
              <a:rPr lang="en-US" sz="3000">
                <a:latin typeface="PFDinTextCompPro-Bold" charset="0"/>
                <a:ea typeface="ヒラギノ角ゴ ProN W6" charset="0"/>
                <a:cs typeface="ヒラギノ角ゴ ProN W6" charset="0"/>
              </a:rPr>
            </a:br>
            <a:r>
              <a:rPr lang="en-US" sz="3000">
                <a:latin typeface="PFDinTextCompPro-Bold" charset="0"/>
                <a:ea typeface="ヒラギノ角ゴ ProN W6" charset="0"/>
                <a:cs typeface="ヒラギノ角ゴ ProN W6" charset="0"/>
              </a:rPr>
              <a:t>I</a:t>
            </a:r>
            <a:r>
              <a:rPr lang="en-US" sz="3000" dirty="0">
                <a:latin typeface="PFDinTextCompPro-Bold" charset="0"/>
                <a:ea typeface="ヒラギノ角ゴ ProN W6" charset="0"/>
                <a:cs typeface="ヒラギノ角ゴ ProN W6" charset="0"/>
              </a:rPr>
              <a:t>. what is machine learning?</a:t>
            </a:r>
            <a:br>
              <a:rPr lang="en-US" sz="3000" dirty="0">
                <a:latin typeface="PFDinTextCompPro-Bold" charset="0"/>
                <a:ea typeface="ヒラギノ角ゴ ProN W6" charset="0"/>
                <a:cs typeface="ヒラギノ角ゴ ProN W6" charset="0"/>
              </a:rPr>
            </a:br>
            <a:r>
              <a:rPr lang="en-US" sz="3000" dirty="0" err="1">
                <a:latin typeface="PFDinTextCompPro-Bold" charset="0"/>
                <a:ea typeface="ヒラギノ角ゴ ProN W6" charset="0"/>
                <a:cs typeface="ヒラギノ角ゴ ProN W6" charset="0"/>
              </a:rPr>
              <a:t>iI</a:t>
            </a:r>
            <a:r>
              <a:rPr lang="en-US" sz="3000">
                <a:latin typeface="PFDinTextCompPro-Bold" charset="0"/>
                <a:ea typeface="ヒラギノ角ゴ ProN W6" charset="0"/>
                <a:cs typeface="ヒラギノ角ゴ ProN W6" charset="0"/>
              </a:rPr>
              <a:t>. Supervised Learning</a:t>
            </a:r>
            <a:br>
              <a:rPr lang="en-US" sz="3000">
                <a:latin typeface="PFDinTextCompPro-Bold" charset="0"/>
                <a:ea typeface="ヒラギノ角ゴ ProN W6" charset="0"/>
                <a:cs typeface="ヒラギノ角ゴ ProN W6" charset="0"/>
              </a:rPr>
            </a:br>
            <a:r>
              <a:rPr lang="en-US" sz="3000">
                <a:latin typeface="PFDinTextCompPro-Bold" charset="0"/>
                <a:ea typeface="ヒラギノ角ゴ ProN W6" charset="0"/>
                <a:cs typeface="ヒラギノ角ゴ ProN W6" charset="0"/>
              </a:rPr>
              <a:t>III. Unsupervised Learning</a:t>
            </a:r>
            <a:endParaRPr lang="en-US" sz="3000" cap="none" dirty="0">
              <a:latin typeface="PFDinTextCompPro-Bold" charset="0"/>
              <a:ea typeface="ヒラギノ角ゴ ProN W6" charset="0"/>
              <a:cs typeface="ヒラギノ角ゴ ProN W6" charset="0"/>
            </a:endParaRPr>
          </a:p>
        </p:txBody>
      </p:sp>
      <p:sp>
        <p:nvSpPr>
          <p:cNvPr id="11" name="Content Placeholder 10"/>
          <p:cNvSpPr>
            <a:spLocks noGrp="1"/>
          </p:cNvSpPr>
          <p:nvPr>
            <p:ph sz="quarter" idx="11"/>
          </p:nvPr>
        </p:nvSpPr>
        <p:spPr>
          <a:xfrm>
            <a:off x="371475" y="495300"/>
            <a:ext cx="7129463" cy="304800"/>
          </a:xfrm>
        </p:spPr>
        <p:txBody>
          <a:bodyPr/>
          <a:lstStyle/>
          <a:p>
            <a:pPr eaLnBrk="1" hangingPunct="1">
              <a:lnSpc>
                <a:spcPts val="2448"/>
              </a:lnSpc>
              <a:defRPr/>
            </a:pPr>
            <a:r>
              <a:rPr lang="en-US" dirty="0">
                <a:latin typeface="PFDinTextCompPro-Bold" charset="0"/>
                <a:ea typeface="ＭＳ Ｐゴシック" charset="0"/>
                <a:cs typeface="PFDinTextCompPro-Bold" charset="0"/>
                <a:sym typeface="PFDinTextCompPro-Bold" charset="0"/>
              </a:rPr>
              <a:t>agenda</a:t>
            </a:r>
          </a:p>
          <a:p>
            <a:pPr eaLnBrk="1" hangingPunct="1">
              <a:lnSpc>
                <a:spcPts val="2448"/>
              </a:lnSpc>
              <a:defRPr/>
            </a:pPr>
            <a:endParaRPr lang="en-US" dirty="0"/>
          </a:p>
        </p:txBody>
      </p:sp>
      <p:sp>
        <p:nvSpPr>
          <p:cNvPr id="6" name="Slide Number Placeholder 3"/>
          <p:cNvSpPr>
            <a:spLocks noGrp="1"/>
          </p:cNvSpPr>
          <p:nvPr>
            <p:ph type="sldNum" sz="quarter" idx="13"/>
          </p:nvPr>
        </p:nvSpPr>
        <p:spPr/>
        <p:txBody>
          <a:bodyPr/>
          <a:lstStyle/>
          <a:p>
            <a:pPr>
              <a:defRPr/>
            </a:pPr>
            <a:fld id="{6F4A1B40-4074-4A43-A415-862C3E2C2127}" type="slidenum">
              <a:rPr lang="en-US"/>
              <a:pPr>
                <a:defRPr/>
              </a:pPr>
              <a:t>3</a:t>
            </a:fld>
            <a:endParaRPr lang="en-US"/>
          </a:p>
        </p:txBody>
      </p:sp>
    </p:spTree>
    <p:extLst>
      <p:ext uri="{BB962C8B-B14F-4D97-AF65-F5344CB8AC3E}">
        <p14:creationId xmlns:p14="http://schemas.microsoft.com/office/powerpoint/2010/main" val="820825700"/>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7663" y="3238500"/>
            <a:ext cx="8426450" cy="1828800"/>
          </a:xfrm>
        </p:spPr>
        <p:txBody>
          <a:bodyPr/>
          <a:lstStyle/>
          <a:p>
            <a:pPr>
              <a:defRPr/>
            </a:pPr>
            <a:r>
              <a:rPr lang="en-US" sz="7500" dirty="0"/>
              <a:t>I. What is machine learning?</a:t>
            </a:r>
          </a:p>
        </p:txBody>
      </p:sp>
      <p:sp>
        <p:nvSpPr>
          <p:cNvPr id="4" name="Content Placeholder 3"/>
          <p:cNvSpPr>
            <a:spLocks noGrp="1"/>
          </p:cNvSpPr>
          <p:nvPr>
            <p:ph sz="quarter" idx="11"/>
          </p:nvPr>
        </p:nvSpPr>
        <p:spPr>
          <a:xfrm>
            <a:off x="371475" y="495300"/>
            <a:ext cx="6400800" cy="304800"/>
          </a:xfrm>
        </p:spPr>
        <p:txBody>
          <a:bodyPr wrap="square" lIns="91440" tIns="45720" rIns="91440" bIns="45720" numCol="1" anchor="t" anchorCtr="0" compatLnSpc="1">
            <a:prstTxWarp prst="textNoShape">
              <a:avLst/>
            </a:prstTxWarp>
          </a:bodyPr>
          <a:lstStyle/>
          <a:p>
            <a:pPr marL="0" indent="0"/>
            <a:r>
              <a:rPr lang="en-US" cap="none">
                <a:latin typeface="PFDinTextCompPro-Bold" charset="0"/>
                <a:ea typeface="ヒラギノ角ゴ ProN W3" charset="0"/>
                <a:cs typeface="ヒラギノ角ゴ ProN W3" charset="0"/>
              </a:rPr>
              <a:t>MACHINE LEARNING</a:t>
            </a:r>
            <a:endParaRPr lang="en-US" cap="none" dirty="0">
              <a:latin typeface="PFDinTextCompPro-Bold" charset="0"/>
              <a:ea typeface="ヒラギノ角ゴ ProN W3" charset="0"/>
              <a:cs typeface="ヒラギノ角ゴ ProN W3" charset="0"/>
            </a:endParaRPr>
          </a:p>
        </p:txBody>
      </p:sp>
    </p:spTree>
    <p:extLst>
      <p:ext uri="{BB962C8B-B14F-4D97-AF65-F5344CB8AC3E}">
        <p14:creationId xmlns:p14="http://schemas.microsoft.com/office/powerpoint/2010/main" val="1265447067"/>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1"/>
          </p:nvPr>
        </p:nvSpPr>
        <p:spPr>
          <a:xfrm>
            <a:off x="414337" y="495300"/>
            <a:ext cx="6400800" cy="304800"/>
          </a:xfrm>
        </p:spPr>
        <p:txBody>
          <a:bodyPr/>
          <a:lstStyle/>
          <a:p>
            <a:pPr eaLnBrk="1" hangingPunct="1">
              <a:lnSpc>
                <a:spcPts val="2448"/>
              </a:lnSpc>
              <a:defRPr/>
            </a:pPr>
            <a:r>
              <a:rPr lang="en-US" dirty="0"/>
              <a:t>What is machine learning?</a:t>
            </a:r>
          </a:p>
        </p:txBody>
      </p:sp>
      <p:sp>
        <p:nvSpPr>
          <p:cNvPr id="8" name="Slide Number Placeholder 3"/>
          <p:cNvSpPr>
            <a:spLocks noGrp="1"/>
          </p:cNvSpPr>
          <p:nvPr>
            <p:ph type="sldNum" sz="quarter" idx="13"/>
          </p:nvPr>
        </p:nvSpPr>
        <p:spPr/>
        <p:txBody>
          <a:bodyPr/>
          <a:lstStyle/>
          <a:p>
            <a:pPr>
              <a:defRPr/>
            </a:pPr>
            <a:fld id="{BD5AD749-DAD1-6A4A-A2AA-CB20EAD0AEB7}" type="slidenum">
              <a:rPr lang="en-US"/>
              <a:pPr>
                <a:defRPr/>
              </a:pPr>
              <a:t>5</a:t>
            </a:fld>
            <a:endParaRPr lang="en-US"/>
          </a:p>
        </p:txBody>
      </p:sp>
      <p:sp>
        <p:nvSpPr>
          <p:cNvPr id="20485" name="Subtitle 2"/>
          <p:cNvSpPr>
            <a:spLocks noGrp="1"/>
          </p:cNvSpPr>
          <p:nvPr>
            <p:ph type="subTitle" idx="1"/>
          </p:nvPr>
        </p:nvSpPr>
        <p:spPr bwMode="auto">
          <a:xfrm>
            <a:off x="566737" y="1181100"/>
            <a:ext cx="8305800" cy="35814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marL="0" indent="0">
              <a:lnSpc>
                <a:spcPct val="100000"/>
              </a:lnSpc>
              <a:buNone/>
            </a:pPr>
            <a:endParaRPr lang="en-US" sz="1400" dirty="0">
              <a:latin typeface="News706 BT" charset="0"/>
              <a:ea typeface="ヒラギノ角ゴ ProN W3" charset="0"/>
              <a:cs typeface="ヒラギノ角ゴ ProN W3" charset="0"/>
            </a:endParaRPr>
          </a:p>
          <a:p>
            <a:pPr>
              <a:lnSpc>
                <a:spcPct val="100000"/>
              </a:lnSpc>
              <a:buFont typeface="Lucida Grande" charset="0"/>
              <a:buChar char="‣"/>
            </a:pPr>
            <a:endParaRPr lang="en-US" sz="1400" dirty="0">
              <a:latin typeface="News706 BT" charset="0"/>
              <a:ea typeface="ヒラギノ角ゴ ProN W3" charset="0"/>
              <a:cs typeface="ヒラギノ角ゴ ProN W3" charset="0"/>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9358" y="1790699"/>
            <a:ext cx="5172779" cy="19114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34137" y="1347786"/>
            <a:ext cx="2014019" cy="2895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03518707"/>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1"/>
          </p:nvPr>
        </p:nvSpPr>
        <p:spPr>
          <a:xfrm>
            <a:off x="414337" y="495300"/>
            <a:ext cx="6400800" cy="304800"/>
          </a:xfrm>
        </p:spPr>
        <p:txBody>
          <a:bodyPr/>
          <a:lstStyle/>
          <a:p>
            <a:pPr eaLnBrk="1" hangingPunct="1">
              <a:lnSpc>
                <a:spcPts val="2448"/>
              </a:lnSpc>
              <a:defRPr/>
            </a:pPr>
            <a:r>
              <a:rPr lang="en-US" dirty="0"/>
              <a:t>What is machine learning?</a:t>
            </a:r>
          </a:p>
        </p:txBody>
      </p:sp>
      <p:sp>
        <p:nvSpPr>
          <p:cNvPr id="8" name="Slide Number Placeholder 3"/>
          <p:cNvSpPr>
            <a:spLocks noGrp="1"/>
          </p:cNvSpPr>
          <p:nvPr>
            <p:ph type="sldNum" sz="quarter" idx="13"/>
          </p:nvPr>
        </p:nvSpPr>
        <p:spPr/>
        <p:txBody>
          <a:bodyPr/>
          <a:lstStyle/>
          <a:p>
            <a:pPr>
              <a:defRPr/>
            </a:pPr>
            <a:fld id="{BD5AD749-DAD1-6A4A-A2AA-CB20EAD0AEB7}" type="slidenum">
              <a:rPr lang="en-US"/>
              <a:pPr>
                <a:defRPr/>
              </a:pPr>
              <a:t>6</a:t>
            </a:fld>
            <a:endParaRPr lang="en-US"/>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1937" y="1257300"/>
            <a:ext cx="8872537" cy="14548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6942" y="3009900"/>
            <a:ext cx="8887531" cy="13777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Box 8"/>
          <p:cNvSpPr txBox="1"/>
          <p:nvPr/>
        </p:nvSpPr>
        <p:spPr>
          <a:xfrm>
            <a:off x="261937" y="4686300"/>
            <a:ext cx="6629400" cy="215444"/>
          </a:xfrm>
          <a:prstGeom prst="rect">
            <a:avLst/>
          </a:prstGeom>
          <a:noFill/>
        </p:spPr>
        <p:txBody>
          <a:bodyPr wrap="square" rtlCol="0">
            <a:spAutoFit/>
          </a:bodyPr>
          <a:lstStyle/>
          <a:p>
            <a:pPr algn="l"/>
            <a:r>
              <a:rPr lang="en-US" sz="800"/>
              <a:t>Source: http://www.reddit.com/r/MachineLearning/comments/25lnbt/ama_yann_lecun</a:t>
            </a:r>
          </a:p>
        </p:txBody>
      </p:sp>
    </p:spTree>
    <p:extLst>
      <p:ext uri="{BB962C8B-B14F-4D97-AF65-F5344CB8AC3E}">
        <p14:creationId xmlns:p14="http://schemas.microsoft.com/office/powerpoint/2010/main" val="2782449747"/>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1"/>
          </p:nvPr>
        </p:nvSpPr>
        <p:spPr>
          <a:xfrm>
            <a:off x="414337" y="495300"/>
            <a:ext cx="6400800" cy="304800"/>
          </a:xfrm>
        </p:spPr>
        <p:txBody>
          <a:bodyPr/>
          <a:lstStyle/>
          <a:p>
            <a:pPr eaLnBrk="1" hangingPunct="1">
              <a:lnSpc>
                <a:spcPts val="2448"/>
              </a:lnSpc>
              <a:defRPr/>
            </a:pPr>
            <a:r>
              <a:rPr lang="en-US"/>
              <a:t>What is Machine Learning?</a:t>
            </a:r>
            <a:endParaRPr lang="en-US" dirty="0"/>
          </a:p>
        </p:txBody>
      </p:sp>
      <p:sp>
        <p:nvSpPr>
          <p:cNvPr id="8" name="Slide Number Placeholder 3"/>
          <p:cNvSpPr>
            <a:spLocks noGrp="1"/>
          </p:cNvSpPr>
          <p:nvPr>
            <p:ph type="sldNum" sz="quarter" idx="13"/>
          </p:nvPr>
        </p:nvSpPr>
        <p:spPr/>
        <p:txBody>
          <a:bodyPr/>
          <a:lstStyle/>
          <a:p>
            <a:pPr>
              <a:defRPr/>
            </a:pPr>
            <a:fld id="{BD5AD749-DAD1-6A4A-A2AA-CB20EAD0AEB7}" type="slidenum">
              <a:rPr lang="en-US"/>
              <a:pPr>
                <a:defRPr/>
              </a:pPr>
              <a:t>7</a:t>
            </a:fld>
            <a:endParaRPr lang="en-US"/>
          </a:p>
        </p:txBody>
      </p:sp>
      <p:sp>
        <p:nvSpPr>
          <p:cNvPr id="5" name="Rectangle 4"/>
          <p:cNvSpPr/>
          <p:nvPr/>
        </p:nvSpPr>
        <p:spPr>
          <a:xfrm>
            <a:off x="642937" y="1164372"/>
            <a:ext cx="8001000" cy="2246769"/>
          </a:xfrm>
          <a:prstGeom prst="rect">
            <a:avLst/>
          </a:prstGeom>
        </p:spPr>
        <p:txBody>
          <a:bodyPr wrap="square">
            <a:spAutoFit/>
          </a:bodyPr>
          <a:lstStyle/>
          <a:p>
            <a:pPr algn="l"/>
            <a:r>
              <a:rPr lang="en-US" sz="2000"/>
              <a:t>One definition: “Machine learning is the semi-automatic extraction of knowledge from data.”</a:t>
            </a:r>
          </a:p>
          <a:p>
            <a:pPr algn="l"/>
            <a:endParaRPr lang="en-US" sz="2000"/>
          </a:p>
          <a:p>
            <a:pPr marL="341313" indent="-341313" algn="l">
              <a:buFont typeface="Arial"/>
              <a:buChar char="•"/>
            </a:pPr>
            <a:r>
              <a:rPr lang="en-US" sz="2000" b="1"/>
              <a:t>Knowledge from data:</a:t>
            </a:r>
            <a:r>
              <a:rPr lang="en-US" sz="2000"/>
              <a:t> Starts with a question that might be answerable using data</a:t>
            </a:r>
          </a:p>
          <a:p>
            <a:pPr marL="341313" indent="-341313" algn="l">
              <a:buFont typeface="Arial"/>
              <a:buChar char="•"/>
            </a:pPr>
            <a:r>
              <a:rPr lang="en-US" sz="2000" b="1"/>
              <a:t>Automatic extraction:</a:t>
            </a:r>
            <a:r>
              <a:rPr lang="en-US" sz="2000"/>
              <a:t> A computer provides the insight</a:t>
            </a:r>
          </a:p>
          <a:p>
            <a:pPr marL="341313" indent="-341313" algn="l">
              <a:buFont typeface="Arial"/>
              <a:buChar char="•"/>
            </a:pPr>
            <a:r>
              <a:rPr lang="en-US" sz="2000" b="1"/>
              <a:t>Semi-automatic:</a:t>
            </a:r>
            <a:r>
              <a:rPr lang="en-US" sz="2000"/>
              <a:t> Requires many smart decisions by a human</a:t>
            </a:r>
          </a:p>
        </p:txBody>
      </p:sp>
    </p:spTree>
    <p:extLst>
      <p:ext uri="{BB962C8B-B14F-4D97-AF65-F5344CB8AC3E}">
        <p14:creationId xmlns:p14="http://schemas.microsoft.com/office/powerpoint/2010/main" val="264467138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7663" y="3848100"/>
            <a:ext cx="8426450" cy="1219200"/>
          </a:xfrm>
        </p:spPr>
        <p:txBody>
          <a:bodyPr/>
          <a:lstStyle/>
          <a:p>
            <a:pPr>
              <a:defRPr/>
            </a:pPr>
            <a:r>
              <a:rPr lang="en-US" sz="7500" dirty="0"/>
              <a:t>II</a:t>
            </a:r>
            <a:r>
              <a:rPr lang="en-US" sz="7500"/>
              <a:t>. Supervised Learning</a:t>
            </a:r>
            <a:endParaRPr lang="en-US" sz="7500" dirty="0"/>
          </a:p>
        </p:txBody>
      </p:sp>
      <p:sp>
        <p:nvSpPr>
          <p:cNvPr id="4" name="Content Placeholder 3"/>
          <p:cNvSpPr>
            <a:spLocks noGrp="1"/>
          </p:cNvSpPr>
          <p:nvPr>
            <p:ph sz="quarter" idx="11"/>
          </p:nvPr>
        </p:nvSpPr>
        <p:spPr>
          <a:xfrm>
            <a:off x="371475" y="495300"/>
            <a:ext cx="6400800" cy="304800"/>
          </a:xfrm>
        </p:spPr>
        <p:txBody>
          <a:bodyPr wrap="square" lIns="91440" tIns="45720" rIns="91440" bIns="45720" numCol="1" anchor="t" anchorCtr="0" compatLnSpc="1">
            <a:prstTxWarp prst="textNoShape">
              <a:avLst/>
            </a:prstTxWarp>
          </a:bodyPr>
          <a:lstStyle/>
          <a:p>
            <a:pPr marL="0" indent="0"/>
            <a:r>
              <a:rPr lang="en-US" cap="none">
                <a:latin typeface="PFDinTextCompPro-Bold" charset="0"/>
                <a:ea typeface="ヒラギノ角ゴ ProN W3" charset="0"/>
                <a:cs typeface="ヒラギノ角ゴ ProN W3" charset="0"/>
              </a:rPr>
              <a:t>MACHINE LEARNING</a:t>
            </a:r>
            <a:endParaRPr lang="en-US" cap="none" dirty="0">
              <a:latin typeface="PFDinTextCompPro-Bold" charset="0"/>
              <a:ea typeface="ヒラギノ角ゴ ProN W3" charset="0"/>
              <a:cs typeface="ヒラギノ角ゴ ProN W3" charset="0"/>
            </a:endParaRPr>
          </a:p>
        </p:txBody>
      </p:sp>
    </p:spTree>
    <p:extLst>
      <p:ext uri="{BB962C8B-B14F-4D97-AF65-F5344CB8AC3E}">
        <p14:creationId xmlns:p14="http://schemas.microsoft.com/office/powerpoint/2010/main" val="2943625627"/>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1"/>
          </p:nvPr>
        </p:nvSpPr>
        <p:spPr>
          <a:xfrm>
            <a:off x="414337" y="495300"/>
            <a:ext cx="6400800" cy="304800"/>
          </a:xfrm>
        </p:spPr>
        <p:txBody>
          <a:bodyPr/>
          <a:lstStyle/>
          <a:p>
            <a:pPr eaLnBrk="1" hangingPunct="1">
              <a:lnSpc>
                <a:spcPts val="2448"/>
              </a:lnSpc>
              <a:defRPr/>
            </a:pPr>
            <a:r>
              <a:rPr lang="en-US"/>
              <a:t>Types of Machine Learning</a:t>
            </a:r>
            <a:endParaRPr lang="en-US" dirty="0"/>
          </a:p>
        </p:txBody>
      </p:sp>
      <p:sp>
        <p:nvSpPr>
          <p:cNvPr id="8" name="Slide Number Placeholder 3"/>
          <p:cNvSpPr>
            <a:spLocks noGrp="1"/>
          </p:cNvSpPr>
          <p:nvPr>
            <p:ph type="sldNum" sz="quarter" idx="13"/>
          </p:nvPr>
        </p:nvSpPr>
        <p:spPr/>
        <p:txBody>
          <a:bodyPr/>
          <a:lstStyle/>
          <a:p>
            <a:pPr>
              <a:defRPr/>
            </a:pPr>
            <a:fld id="{BD5AD749-DAD1-6A4A-A2AA-CB20EAD0AEB7}" type="slidenum">
              <a:rPr lang="en-US"/>
              <a:pPr>
                <a:defRPr/>
              </a:pPr>
              <a:t>9</a:t>
            </a:fld>
            <a:endParaRPr lang="en-US"/>
          </a:p>
        </p:txBody>
      </p:sp>
      <p:sp>
        <p:nvSpPr>
          <p:cNvPr id="5" name="Rectangle 4"/>
          <p:cNvSpPr/>
          <p:nvPr/>
        </p:nvSpPr>
        <p:spPr>
          <a:xfrm>
            <a:off x="642937" y="1164372"/>
            <a:ext cx="8001000" cy="2246769"/>
          </a:xfrm>
          <a:prstGeom prst="rect">
            <a:avLst/>
          </a:prstGeom>
        </p:spPr>
        <p:txBody>
          <a:bodyPr wrap="square">
            <a:spAutoFit/>
          </a:bodyPr>
          <a:lstStyle/>
          <a:p>
            <a:pPr algn="l"/>
            <a:r>
              <a:rPr lang="en-US" sz="2000"/>
              <a:t>There are two main categories of machine learning: </a:t>
            </a:r>
            <a:r>
              <a:rPr lang="en-US" sz="2000" b="1"/>
              <a:t>supervised learning</a:t>
            </a:r>
            <a:r>
              <a:rPr lang="en-US" sz="2000"/>
              <a:t> and </a:t>
            </a:r>
            <a:r>
              <a:rPr lang="en-US" sz="2000" b="1"/>
              <a:t>unsupervised learning</a:t>
            </a:r>
            <a:r>
              <a:rPr lang="en-US" sz="2000"/>
              <a:t>.</a:t>
            </a:r>
          </a:p>
          <a:p>
            <a:pPr algn="l"/>
            <a:endParaRPr lang="en-US" sz="2000"/>
          </a:p>
          <a:p>
            <a:pPr algn="l"/>
            <a:r>
              <a:rPr lang="en-US" sz="2000" b="1"/>
              <a:t>Supervised learning</a:t>
            </a:r>
            <a:r>
              <a:rPr lang="en-US" sz="2000"/>
              <a:t> (aka “predictive modeling”):</a:t>
            </a:r>
          </a:p>
          <a:p>
            <a:pPr marL="341313" indent="-341313" algn="l">
              <a:buFont typeface="Arial"/>
              <a:buChar char="•"/>
            </a:pPr>
            <a:r>
              <a:rPr lang="en-US" sz="2000"/>
              <a:t>Predict an outcome based on input data</a:t>
            </a:r>
          </a:p>
          <a:p>
            <a:pPr marL="341313" indent="-341313" algn="l">
              <a:buFont typeface="Arial"/>
              <a:buChar char="•"/>
            </a:pPr>
            <a:r>
              <a:rPr lang="en-US" sz="2000"/>
              <a:t>Example: predict whether an email is spam or ham</a:t>
            </a:r>
          </a:p>
          <a:p>
            <a:pPr marL="341313" indent="-341313" algn="l">
              <a:buFont typeface="Arial"/>
              <a:buChar char="•"/>
            </a:pPr>
            <a:r>
              <a:rPr lang="en-US" sz="2000"/>
              <a:t>Goal is “generalization”</a:t>
            </a:r>
          </a:p>
        </p:txBody>
      </p:sp>
    </p:spTree>
    <p:extLst>
      <p:ext uri="{BB962C8B-B14F-4D97-AF65-F5344CB8AC3E}">
        <p14:creationId xmlns:p14="http://schemas.microsoft.com/office/powerpoint/2010/main" val="369471575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GA_Instructor_Template_Deck">
  <a:themeElements>
    <a:clrScheme name="">
      <a:dk1>
        <a:srgbClr val="808080"/>
      </a:dk1>
      <a:lt1>
        <a:srgbClr val="FFFFFF"/>
      </a:lt1>
      <a:dk2>
        <a:srgbClr val="000000"/>
      </a:dk2>
      <a:lt2>
        <a:srgbClr val="000000"/>
      </a:lt2>
      <a:accent1>
        <a:srgbClr val="FFFFD6"/>
      </a:accent1>
      <a:accent2>
        <a:srgbClr val="333399"/>
      </a:accent2>
      <a:accent3>
        <a:srgbClr val="AAAAAA"/>
      </a:accent3>
      <a:accent4>
        <a:srgbClr val="DADADA"/>
      </a:accent4>
      <a:accent5>
        <a:srgbClr val="FFFFE8"/>
      </a:accent5>
      <a:accent6>
        <a:srgbClr val="2D2D8A"/>
      </a:accent6>
      <a:hlink>
        <a:srgbClr val="009999"/>
      </a:hlink>
      <a:folHlink>
        <a:srgbClr val="99CC00"/>
      </a:folHlink>
    </a:clrScheme>
    <a:fontScheme name="Title">
      <a:majorFont>
        <a:latin typeface="PFDinTextCompPro-Bold"/>
        <a:ea typeface="ヒラギノ角ゴ ProN W6"/>
        <a:cs typeface="ヒラギノ角ゴ ProN W6"/>
      </a:majorFont>
      <a:minorFont>
        <a:latin typeface="News706 BT"/>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58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58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Titl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Agenda">
  <a:themeElements>
    <a:clrScheme name="General Assembly">
      <a:dk1>
        <a:srgbClr val="000000"/>
      </a:dk1>
      <a:lt1>
        <a:srgbClr val="FFFFFF"/>
      </a:lt1>
      <a:dk2>
        <a:srgbClr val="000000"/>
      </a:dk2>
      <a:lt2>
        <a:srgbClr val="808080"/>
      </a:lt2>
      <a:accent1>
        <a:srgbClr val="650A34"/>
      </a:accent1>
      <a:accent2>
        <a:srgbClr val="ED203B"/>
      </a:accent2>
      <a:accent3>
        <a:srgbClr val="FF9DB6"/>
      </a:accent3>
      <a:accent4>
        <a:srgbClr val="FFD707"/>
      </a:accent4>
      <a:accent5>
        <a:srgbClr val="78E6D2"/>
      </a:accent5>
      <a:accent6>
        <a:srgbClr val="23C2BC"/>
      </a:accent6>
      <a:hlink>
        <a:srgbClr val="009999"/>
      </a:hlink>
      <a:folHlink>
        <a:srgbClr val="99CC00"/>
      </a:folHlink>
    </a:clrScheme>
    <a:fontScheme name="Agenda">
      <a:majorFont>
        <a:latin typeface="PFDinTextCompPro-Bold"/>
        <a:ea typeface="ヒラギノ角ゴ ProN W6"/>
        <a:cs typeface="ヒラギノ角ゴ ProN W6"/>
      </a:majorFont>
      <a:minorFont>
        <a:latin typeface="News706 BT"/>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58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solidFill>
          <a:schemeClr val="accent1"/>
        </a:solidFill>
        <a:ln w="127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a:lstStyle/>
    </a:lnDef>
  </a:objectDefaults>
  <a:extraClrSchemeLst>
    <a:extraClrScheme>
      <a:clrScheme name="Agenda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GA_Instructor_Template_Deck.potx</Template>
  <TotalTime>10817</TotalTime>
  <Pages>0</Pages>
  <Words>1066</Words>
  <Characters>0</Characters>
  <Application>Microsoft Macintosh PowerPoint</Application>
  <PresentationFormat>Custom</PresentationFormat>
  <Lines>0</Lines>
  <Paragraphs>187</Paragraphs>
  <Slides>28</Slides>
  <Notes>27</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28</vt:i4>
      </vt:variant>
    </vt:vector>
  </HeadingPairs>
  <TitlesOfParts>
    <vt:vector size="39" baseType="lpstr">
      <vt:lpstr>ArialMT</vt:lpstr>
      <vt:lpstr>News706 BT</vt:lpstr>
      <vt:lpstr>PFDinTextCompPro-Bold</vt:lpstr>
      <vt:lpstr>PFDinTextCompPro-Italic</vt:lpstr>
      <vt:lpstr>PFDinTextCompPro-Thin</vt:lpstr>
      <vt:lpstr>Arial</vt:lpstr>
      <vt:lpstr>Calibri</vt:lpstr>
      <vt:lpstr>Gill Sans</vt:lpstr>
      <vt:lpstr>Lucida Grande</vt:lpstr>
      <vt:lpstr>GA_Instructor_Template_Deck</vt:lpstr>
      <vt:lpstr>Agenda</vt:lpstr>
      <vt:lpstr>DATA SCIENCE machine learning</vt:lpstr>
      <vt:lpstr>PowerPoint Presentation</vt:lpstr>
      <vt:lpstr>  I. what is machine learning? iI. Supervised Learning III. Unsupervised Learning</vt:lpstr>
      <vt:lpstr>I. What is machine learning?</vt:lpstr>
      <vt:lpstr>PowerPoint Presentation</vt:lpstr>
      <vt:lpstr>PowerPoint Presentation</vt:lpstr>
      <vt:lpstr>PowerPoint Presentation</vt:lpstr>
      <vt:lpstr>II. Supervised Learning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III. UNSupervised Learning</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dc:creator>
  <cp:lastModifiedBy>Nicholas Beaudoin</cp:lastModifiedBy>
  <cp:revision>1050</cp:revision>
  <dcterms:modified xsi:type="dcterms:W3CDTF">2020-06-13T16:09:38Z</dcterms:modified>
</cp:coreProperties>
</file>